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sldIdLst>
    <p:sldId id="256" r:id="rId2"/>
    <p:sldId id="296" r:id="rId3"/>
    <p:sldId id="1225" r:id="rId4"/>
    <p:sldId id="1227" r:id="rId5"/>
    <p:sldId id="1228" r:id="rId6"/>
    <p:sldId id="1261" r:id="rId7"/>
    <p:sldId id="1263" r:id="rId8"/>
    <p:sldId id="1264" r:id="rId9"/>
    <p:sldId id="281" r:id="rId10"/>
    <p:sldId id="282" r:id="rId11"/>
    <p:sldId id="293" r:id="rId12"/>
    <p:sldId id="294" r:id="rId13"/>
    <p:sldId id="130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1280" r:id="rId23"/>
    <p:sldId id="1281" r:id="rId24"/>
    <p:sldId id="1282" r:id="rId25"/>
    <p:sldId id="1284" r:id="rId26"/>
    <p:sldId id="1285" r:id="rId27"/>
    <p:sldId id="1286" r:id="rId28"/>
    <p:sldId id="1287" r:id="rId29"/>
    <p:sldId id="1288" r:id="rId30"/>
    <p:sldId id="1289" r:id="rId31"/>
    <p:sldId id="1290" r:id="rId32"/>
    <p:sldId id="1291" r:id="rId33"/>
    <p:sldId id="1292" r:id="rId34"/>
    <p:sldId id="1293" r:id="rId35"/>
    <p:sldId id="1294" r:id="rId36"/>
    <p:sldId id="1295" r:id="rId37"/>
    <p:sldId id="1296" r:id="rId38"/>
    <p:sldId id="1302" r:id="rId39"/>
    <p:sldId id="1298" r:id="rId40"/>
    <p:sldId id="1299" r:id="rId41"/>
    <p:sldId id="1301" r:id="rId42"/>
    <p:sldId id="1297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FF9999"/>
    <a:srgbClr val="92DADC"/>
    <a:srgbClr val="FD1A09"/>
    <a:srgbClr val="C2290A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0EA33E-DBED-4327-8A94-C1A13ECE19D4}" v="60" dt="2022-12-18T21:36:20.3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6" autoAdjust="0"/>
    <p:restoredTop sz="77486" autoAdjust="0"/>
  </p:normalViewPr>
  <p:slideViewPr>
    <p:cSldViewPr>
      <p:cViewPr varScale="1">
        <p:scale>
          <a:sx n="83" d="100"/>
          <a:sy n="83" d="100"/>
        </p:scale>
        <p:origin x="21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di@cs.ubbcluj.ro" userId="9245c14f-d772-41b1-9bd7-a78d08136e62" providerId="ADAL" clId="{C50EA33E-DBED-4327-8A94-C1A13ECE19D4}"/>
    <pc:docChg chg="custSel addSld delSld modSld">
      <pc:chgData name="dadi@cs.ubbcluj.ro" userId="9245c14f-d772-41b1-9bd7-a78d08136e62" providerId="ADAL" clId="{C50EA33E-DBED-4327-8A94-C1A13ECE19D4}" dt="2022-12-18T21:36:20.395" v="288" actId="1036"/>
      <pc:docMkLst>
        <pc:docMk/>
      </pc:docMkLst>
      <pc:sldChg chg="del">
        <pc:chgData name="dadi@cs.ubbcluj.ro" userId="9245c14f-d772-41b1-9bd7-a78d08136e62" providerId="ADAL" clId="{C50EA33E-DBED-4327-8A94-C1A13ECE19D4}" dt="2022-12-18T21:04:01.167" v="99" actId="47"/>
        <pc:sldMkLst>
          <pc:docMk/>
          <pc:sldMk cId="0" sldId="257"/>
        </pc:sldMkLst>
      </pc:sldChg>
      <pc:sldChg chg="del">
        <pc:chgData name="dadi@cs.ubbcluj.ro" userId="9245c14f-d772-41b1-9bd7-a78d08136e62" providerId="ADAL" clId="{C50EA33E-DBED-4327-8A94-C1A13ECE19D4}" dt="2022-12-18T21:04:01.167" v="99" actId="47"/>
        <pc:sldMkLst>
          <pc:docMk/>
          <pc:sldMk cId="0" sldId="258"/>
        </pc:sldMkLst>
      </pc:sldChg>
      <pc:sldChg chg="del">
        <pc:chgData name="dadi@cs.ubbcluj.ro" userId="9245c14f-d772-41b1-9bd7-a78d08136e62" providerId="ADAL" clId="{C50EA33E-DBED-4327-8A94-C1A13ECE19D4}" dt="2022-12-18T21:04:01.167" v="99" actId="47"/>
        <pc:sldMkLst>
          <pc:docMk/>
          <pc:sldMk cId="0" sldId="259"/>
        </pc:sldMkLst>
      </pc:sldChg>
      <pc:sldChg chg="del">
        <pc:chgData name="dadi@cs.ubbcluj.ro" userId="9245c14f-d772-41b1-9bd7-a78d08136e62" providerId="ADAL" clId="{C50EA33E-DBED-4327-8A94-C1A13ECE19D4}" dt="2022-12-18T21:04:01.167" v="99" actId="47"/>
        <pc:sldMkLst>
          <pc:docMk/>
          <pc:sldMk cId="0" sldId="260"/>
        </pc:sldMkLst>
      </pc:sldChg>
      <pc:sldChg chg="del">
        <pc:chgData name="dadi@cs.ubbcluj.ro" userId="9245c14f-d772-41b1-9bd7-a78d08136e62" providerId="ADAL" clId="{C50EA33E-DBED-4327-8A94-C1A13ECE19D4}" dt="2022-12-18T21:04:01.167" v="99" actId="47"/>
        <pc:sldMkLst>
          <pc:docMk/>
          <pc:sldMk cId="0" sldId="261"/>
        </pc:sldMkLst>
      </pc:sldChg>
      <pc:sldChg chg="del">
        <pc:chgData name="dadi@cs.ubbcluj.ro" userId="9245c14f-d772-41b1-9bd7-a78d08136e62" providerId="ADAL" clId="{C50EA33E-DBED-4327-8A94-C1A13ECE19D4}" dt="2022-12-18T21:04:01.167" v="99" actId="47"/>
        <pc:sldMkLst>
          <pc:docMk/>
          <pc:sldMk cId="0" sldId="262"/>
        </pc:sldMkLst>
      </pc:sldChg>
      <pc:sldChg chg="del">
        <pc:chgData name="dadi@cs.ubbcluj.ro" userId="9245c14f-d772-41b1-9bd7-a78d08136e62" providerId="ADAL" clId="{C50EA33E-DBED-4327-8A94-C1A13ECE19D4}" dt="2022-12-18T21:04:01.167" v="99" actId="47"/>
        <pc:sldMkLst>
          <pc:docMk/>
          <pc:sldMk cId="0" sldId="263"/>
        </pc:sldMkLst>
      </pc:sldChg>
      <pc:sldChg chg="del">
        <pc:chgData name="dadi@cs.ubbcluj.ro" userId="9245c14f-d772-41b1-9bd7-a78d08136e62" providerId="ADAL" clId="{C50EA33E-DBED-4327-8A94-C1A13ECE19D4}" dt="2022-12-18T21:04:01.167" v="99" actId="47"/>
        <pc:sldMkLst>
          <pc:docMk/>
          <pc:sldMk cId="0" sldId="264"/>
        </pc:sldMkLst>
      </pc:sldChg>
      <pc:sldChg chg="del">
        <pc:chgData name="dadi@cs.ubbcluj.ro" userId="9245c14f-d772-41b1-9bd7-a78d08136e62" providerId="ADAL" clId="{C50EA33E-DBED-4327-8A94-C1A13ECE19D4}" dt="2022-12-18T21:04:01.167" v="99" actId="47"/>
        <pc:sldMkLst>
          <pc:docMk/>
          <pc:sldMk cId="0" sldId="265"/>
        </pc:sldMkLst>
      </pc:sldChg>
      <pc:sldChg chg="del">
        <pc:chgData name="dadi@cs.ubbcluj.ro" userId="9245c14f-d772-41b1-9bd7-a78d08136e62" providerId="ADAL" clId="{C50EA33E-DBED-4327-8A94-C1A13ECE19D4}" dt="2022-12-18T21:04:01.167" v="99" actId="47"/>
        <pc:sldMkLst>
          <pc:docMk/>
          <pc:sldMk cId="0" sldId="266"/>
        </pc:sldMkLst>
      </pc:sldChg>
      <pc:sldChg chg="del">
        <pc:chgData name="dadi@cs.ubbcluj.ro" userId="9245c14f-d772-41b1-9bd7-a78d08136e62" providerId="ADAL" clId="{C50EA33E-DBED-4327-8A94-C1A13ECE19D4}" dt="2022-12-18T21:04:01.167" v="99" actId="47"/>
        <pc:sldMkLst>
          <pc:docMk/>
          <pc:sldMk cId="0" sldId="267"/>
        </pc:sldMkLst>
      </pc:sldChg>
      <pc:sldChg chg="del">
        <pc:chgData name="dadi@cs.ubbcluj.ro" userId="9245c14f-d772-41b1-9bd7-a78d08136e62" providerId="ADAL" clId="{C50EA33E-DBED-4327-8A94-C1A13ECE19D4}" dt="2022-12-18T21:04:01.167" v="99" actId="47"/>
        <pc:sldMkLst>
          <pc:docMk/>
          <pc:sldMk cId="0" sldId="268"/>
        </pc:sldMkLst>
      </pc:sldChg>
      <pc:sldChg chg="del">
        <pc:chgData name="dadi@cs.ubbcluj.ro" userId="9245c14f-d772-41b1-9bd7-a78d08136e62" providerId="ADAL" clId="{C50EA33E-DBED-4327-8A94-C1A13ECE19D4}" dt="2022-12-18T21:04:01.167" v="99" actId="47"/>
        <pc:sldMkLst>
          <pc:docMk/>
          <pc:sldMk cId="0" sldId="269"/>
        </pc:sldMkLst>
      </pc:sldChg>
      <pc:sldChg chg="del">
        <pc:chgData name="dadi@cs.ubbcluj.ro" userId="9245c14f-d772-41b1-9bd7-a78d08136e62" providerId="ADAL" clId="{C50EA33E-DBED-4327-8A94-C1A13ECE19D4}" dt="2022-12-18T21:04:01.167" v="99" actId="47"/>
        <pc:sldMkLst>
          <pc:docMk/>
          <pc:sldMk cId="0" sldId="270"/>
        </pc:sldMkLst>
      </pc:sldChg>
      <pc:sldChg chg="del">
        <pc:chgData name="dadi@cs.ubbcluj.ro" userId="9245c14f-d772-41b1-9bd7-a78d08136e62" providerId="ADAL" clId="{C50EA33E-DBED-4327-8A94-C1A13ECE19D4}" dt="2022-12-18T21:04:01.167" v="99" actId="47"/>
        <pc:sldMkLst>
          <pc:docMk/>
          <pc:sldMk cId="0" sldId="271"/>
        </pc:sldMkLst>
      </pc:sldChg>
      <pc:sldChg chg="del">
        <pc:chgData name="dadi@cs.ubbcluj.ro" userId="9245c14f-d772-41b1-9bd7-a78d08136e62" providerId="ADAL" clId="{C50EA33E-DBED-4327-8A94-C1A13ECE19D4}" dt="2022-12-18T21:04:01.167" v="99" actId="47"/>
        <pc:sldMkLst>
          <pc:docMk/>
          <pc:sldMk cId="0" sldId="272"/>
        </pc:sldMkLst>
      </pc:sldChg>
      <pc:sldChg chg="modSp mod">
        <pc:chgData name="dadi@cs.ubbcluj.ro" userId="9245c14f-d772-41b1-9bd7-a78d08136e62" providerId="ADAL" clId="{C50EA33E-DBED-4327-8A94-C1A13ECE19D4}" dt="2022-12-18T20:25:58.744" v="23" actId="404"/>
        <pc:sldMkLst>
          <pc:docMk/>
          <pc:sldMk cId="2757738589" sldId="1284"/>
        </pc:sldMkLst>
        <pc:spChg chg="mod">
          <ac:chgData name="dadi@cs.ubbcluj.ro" userId="9245c14f-d772-41b1-9bd7-a78d08136e62" providerId="ADAL" clId="{C50EA33E-DBED-4327-8A94-C1A13ECE19D4}" dt="2022-12-18T20:25:58.744" v="23" actId="404"/>
          <ac:spMkLst>
            <pc:docMk/>
            <pc:sldMk cId="2757738589" sldId="1284"/>
            <ac:spMk id="6" creationId="{5DA1129F-3DCF-3A44-9CC7-AFE5C958C642}"/>
          </ac:spMkLst>
        </pc:spChg>
      </pc:sldChg>
      <pc:sldChg chg="modSp">
        <pc:chgData name="dadi@cs.ubbcluj.ro" userId="9245c14f-d772-41b1-9bd7-a78d08136e62" providerId="ADAL" clId="{C50EA33E-DBED-4327-8A94-C1A13ECE19D4}" dt="2022-12-18T20:24:31.663" v="20" actId="20577"/>
        <pc:sldMkLst>
          <pc:docMk/>
          <pc:sldMk cId="3556107633" sldId="1285"/>
        </pc:sldMkLst>
        <pc:spChg chg="mod">
          <ac:chgData name="dadi@cs.ubbcluj.ro" userId="9245c14f-d772-41b1-9bd7-a78d08136e62" providerId="ADAL" clId="{C50EA33E-DBED-4327-8A94-C1A13ECE19D4}" dt="2022-12-18T20:24:31.663" v="20" actId="20577"/>
          <ac:spMkLst>
            <pc:docMk/>
            <pc:sldMk cId="3556107633" sldId="1285"/>
            <ac:spMk id="223" creationId="{C4812894-1377-0F41-8D66-2DB2C98C7B52}"/>
          </ac:spMkLst>
        </pc:spChg>
      </pc:sldChg>
      <pc:sldChg chg="modSp mod">
        <pc:chgData name="dadi@cs.ubbcluj.ro" userId="9245c14f-d772-41b1-9bd7-a78d08136e62" providerId="ADAL" clId="{C50EA33E-DBED-4327-8A94-C1A13ECE19D4}" dt="2022-12-18T21:23:53.711" v="285" actId="14100"/>
        <pc:sldMkLst>
          <pc:docMk/>
          <pc:sldMk cId="2077659711" sldId="1293"/>
        </pc:sldMkLst>
        <pc:spChg chg="mod">
          <ac:chgData name="dadi@cs.ubbcluj.ro" userId="9245c14f-d772-41b1-9bd7-a78d08136e62" providerId="ADAL" clId="{C50EA33E-DBED-4327-8A94-C1A13ECE19D4}" dt="2022-12-18T21:23:53.711" v="285" actId="14100"/>
          <ac:spMkLst>
            <pc:docMk/>
            <pc:sldMk cId="2077659711" sldId="1293"/>
            <ac:spMk id="241" creationId="{1171B6FB-5E1B-8F47-BD5F-BCBFDC275C38}"/>
          </ac:spMkLst>
        </pc:spChg>
      </pc:sldChg>
      <pc:sldChg chg="modSp">
        <pc:chgData name="dadi@cs.ubbcluj.ro" userId="9245c14f-d772-41b1-9bd7-a78d08136e62" providerId="ADAL" clId="{C50EA33E-DBED-4327-8A94-C1A13ECE19D4}" dt="2022-12-18T20:36:35.847" v="25" actId="1076"/>
        <pc:sldMkLst>
          <pc:docMk/>
          <pc:sldMk cId="1841048853" sldId="1294"/>
        </pc:sldMkLst>
        <pc:spChg chg="mod">
          <ac:chgData name="dadi@cs.ubbcluj.ro" userId="9245c14f-d772-41b1-9bd7-a78d08136e62" providerId="ADAL" clId="{C50EA33E-DBED-4327-8A94-C1A13ECE19D4}" dt="2022-12-18T20:36:35.847" v="25" actId="1076"/>
          <ac:spMkLst>
            <pc:docMk/>
            <pc:sldMk cId="1841048853" sldId="1294"/>
            <ac:spMk id="6" creationId="{5EE58ED7-62E2-2642-BB6A-E4AB185BFC3C}"/>
          </ac:spMkLst>
        </pc:spChg>
      </pc:sldChg>
      <pc:sldChg chg="modSp mod">
        <pc:chgData name="dadi@cs.ubbcluj.ro" userId="9245c14f-d772-41b1-9bd7-a78d08136e62" providerId="ADAL" clId="{C50EA33E-DBED-4327-8A94-C1A13ECE19D4}" dt="2022-12-18T20:38:56.574" v="42" actId="1035"/>
        <pc:sldMkLst>
          <pc:docMk/>
          <pc:sldMk cId="2489863004" sldId="1295"/>
        </pc:sldMkLst>
        <pc:spChg chg="mod">
          <ac:chgData name="dadi@cs.ubbcluj.ro" userId="9245c14f-d772-41b1-9bd7-a78d08136e62" providerId="ADAL" clId="{C50EA33E-DBED-4327-8A94-C1A13ECE19D4}" dt="2022-12-18T20:36:53.374" v="26" actId="1076"/>
          <ac:spMkLst>
            <pc:docMk/>
            <pc:sldMk cId="2489863004" sldId="1295"/>
            <ac:spMk id="6" creationId="{5EE58ED7-62E2-2642-BB6A-E4AB185BFC3C}"/>
          </ac:spMkLst>
        </pc:spChg>
        <pc:spChg chg="mod">
          <ac:chgData name="dadi@cs.ubbcluj.ro" userId="9245c14f-d772-41b1-9bd7-a78d08136e62" providerId="ADAL" clId="{C50EA33E-DBED-4327-8A94-C1A13ECE19D4}" dt="2022-12-18T20:38:41.799" v="39" actId="1037"/>
          <ac:spMkLst>
            <pc:docMk/>
            <pc:sldMk cId="2489863004" sldId="1295"/>
            <ac:spMk id="382" creationId="{150C22F5-5F48-A74D-BE4D-A010E505643C}"/>
          </ac:spMkLst>
        </pc:spChg>
        <pc:spChg chg="mod">
          <ac:chgData name="dadi@cs.ubbcluj.ro" userId="9245c14f-d772-41b1-9bd7-a78d08136e62" providerId="ADAL" clId="{C50EA33E-DBED-4327-8A94-C1A13ECE19D4}" dt="2022-12-18T20:38:47.677" v="40" actId="14100"/>
          <ac:spMkLst>
            <pc:docMk/>
            <pc:sldMk cId="2489863004" sldId="1295"/>
            <ac:spMk id="383" creationId="{A936D0A1-022F-4647-A4D0-30D9C829DC21}"/>
          </ac:spMkLst>
        </pc:spChg>
        <pc:spChg chg="mod">
          <ac:chgData name="dadi@cs.ubbcluj.ro" userId="9245c14f-d772-41b1-9bd7-a78d08136e62" providerId="ADAL" clId="{C50EA33E-DBED-4327-8A94-C1A13ECE19D4}" dt="2022-12-18T20:37:01.616" v="27" actId="14100"/>
          <ac:spMkLst>
            <pc:docMk/>
            <pc:sldMk cId="2489863004" sldId="1295"/>
            <ac:spMk id="422" creationId="{1B442015-A8C1-5147-B3B9-FA235C7F9741}"/>
          </ac:spMkLst>
        </pc:spChg>
        <pc:spChg chg="mod">
          <ac:chgData name="dadi@cs.ubbcluj.ro" userId="9245c14f-d772-41b1-9bd7-a78d08136e62" providerId="ADAL" clId="{C50EA33E-DBED-4327-8A94-C1A13ECE19D4}" dt="2022-12-18T20:38:56.574" v="42" actId="1035"/>
          <ac:spMkLst>
            <pc:docMk/>
            <pc:sldMk cId="2489863004" sldId="1295"/>
            <ac:spMk id="428" creationId="{AACCBEA1-299A-5C44-A466-34FB8D29936F}"/>
          </ac:spMkLst>
        </pc:spChg>
      </pc:sldChg>
      <pc:sldChg chg="modSp mod">
        <pc:chgData name="dadi@cs.ubbcluj.ro" userId="9245c14f-d772-41b1-9bd7-a78d08136e62" providerId="ADAL" clId="{C50EA33E-DBED-4327-8A94-C1A13ECE19D4}" dt="2022-12-18T21:36:20.395" v="288" actId="1036"/>
        <pc:sldMkLst>
          <pc:docMk/>
          <pc:sldMk cId="3888189908" sldId="1296"/>
        </pc:sldMkLst>
        <pc:spChg chg="mod">
          <ac:chgData name="dadi@cs.ubbcluj.ro" userId="9245c14f-d772-41b1-9bd7-a78d08136e62" providerId="ADAL" clId="{C50EA33E-DBED-4327-8A94-C1A13ECE19D4}" dt="2022-12-18T21:36:20.395" v="288" actId="1036"/>
          <ac:spMkLst>
            <pc:docMk/>
            <pc:sldMk cId="3888189908" sldId="1296"/>
            <ac:spMk id="6" creationId="{5EE58ED7-62E2-2642-BB6A-E4AB185BFC3C}"/>
          </ac:spMkLst>
        </pc:spChg>
        <pc:spChg chg="mod">
          <ac:chgData name="dadi@cs.ubbcluj.ro" userId="9245c14f-d772-41b1-9bd7-a78d08136e62" providerId="ADAL" clId="{C50EA33E-DBED-4327-8A94-C1A13ECE19D4}" dt="2022-12-18T20:40:45.404" v="57" actId="14100"/>
          <ac:spMkLst>
            <pc:docMk/>
            <pc:sldMk cId="3888189908" sldId="1296"/>
            <ac:spMk id="382" creationId="{150C22F5-5F48-A74D-BE4D-A010E505643C}"/>
          </ac:spMkLst>
        </pc:spChg>
        <pc:spChg chg="mod">
          <ac:chgData name="dadi@cs.ubbcluj.ro" userId="9245c14f-d772-41b1-9bd7-a78d08136e62" providerId="ADAL" clId="{C50EA33E-DBED-4327-8A94-C1A13ECE19D4}" dt="2022-12-18T20:40:20.968" v="55" actId="14100"/>
          <ac:spMkLst>
            <pc:docMk/>
            <pc:sldMk cId="3888189908" sldId="1296"/>
            <ac:spMk id="383" creationId="{A936D0A1-022F-4647-A4D0-30D9C829DC21}"/>
          </ac:spMkLst>
        </pc:spChg>
        <pc:spChg chg="mod">
          <ac:chgData name="dadi@cs.ubbcluj.ro" userId="9245c14f-d772-41b1-9bd7-a78d08136e62" providerId="ADAL" clId="{C50EA33E-DBED-4327-8A94-C1A13ECE19D4}" dt="2022-12-18T20:40:12.468" v="54" actId="1036"/>
          <ac:spMkLst>
            <pc:docMk/>
            <pc:sldMk cId="3888189908" sldId="1296"/>
            <ac:spMk id="428" creationId="{AACCBEA1-299A-5C44-A466-34FB8D29936F}"/>
          </ac:spMkLst>
        </pc:spChg>
        <pc:spChg chg="mod">
          <ac:chgData name="dadi@cs.ubbcluj.ro" userId="9245c14f-d772-41b1-9bd7-a78d08136e62" providerId="ADAL" clId="{C50EA33E-DBED-4327-8A94-C1A13ECE19D4}" dt="2022-12-18T20:40:28.503" v="56" actId="14100"/>
          <ac:spMkLst>
            <pc:docMk/>
            <pc:sldMk cId="3888189908" sldId="1296"/>
            <ac:spMk id="489" creationId="{A437EBA7-A652-5744-AD24-6C67AA637A12}"/>
          </ac:spMkLst>
        </pc:spChg>
        <pc:spChg chg="mod">
          <ac:chgData name="dadi@cs.ubbcluj.ro" userId="9245c14f-d772-41b1-9bd7-a78d08136e62" providerId="ADAL" clId="{C50EA33E-DBED-4327-8A94-C1A13ECE19D4}" dt="2022-12-18T20:40:12.468" v="54" actId="1036"/>
          <ac:spMkLst>
            <pc:docMk/>
            <pc:sldMk cId="3888189908" sldId="1296"/>
            <ac:spMk id="490" creationId="{99326B9A-AD4D-6649-A331-2F8E5EE902C3}"/>
          </ac:spMkLst>
        </pc:spChg>
      </pc:sldChg>
      <pc:sldChg chg="modSp">
        <pc:chgData name="dadi@cs.ubbcluj.ro" userId="9245c14f-d772-41b1-9bd7-a78d08136e62" providerId="ADAL" clId="{C50EA33E-DBED-4327-8A94-C1A13ECE19D4}" dt="2022-12-18T20:51:11.650" v="95" actId="1076"/>
        <pc:sldMkLst>
          <pc:docMk/>
          <pc:sldMk cId="2687542708" sldId="1298"/>
        </pc:sldMkLst>
        <pc:spChg chg="mod">
          <ac:chgData name="dadi@cs.ubbcluj.ro" userId="9245c14f-d772-41b1-9bd7-a78d08136e62" providerId="ADAL" clId="{C50EA33E-DBED-4327-8A94-C1A13ECE19D4}" dt="2022-12-18T20:51:11.650" v="95" actId="1076"/>
          <ac:spMkLst>
            <pc:docMk/>
            <pc:sldMk cId="2687542708" sldId="1298"/>
            <ac:spMk id="6" creationId="{5EE58ED7-62E2-2642-BB6A-E4AB185BFC3C}"/>
          </ac:spMkLst>
        </pc:spChg>
      </pc:sldChg>
      <pc:sldChg chg="modSp mod">
        <pc:chgData name="dadi@cs.ubbcluj.ro" userId="9245c14f-d772-41b1-9bd7-a78d08136e62" providerId="ADAL" clId="{C50EA33E-DBED-4327-8A94-C1A13ECE19D4}" dt="2022-12-18T20:45:43.610" v="89" actId="404"/>
        <pc:sldMkLst>
          <pc:docMk/>
          <pc:sldMk cId="1719677347" sldId="1299"/>
        </pc:sldMkLst>
        <pc:spChg chg="mod">
          <ac:chgData name="dadi@cs.ubbcluj.ro" userId="9245c14f-d772-41b1-9bd7-a78d08136e62" providerId="ADAL" clId="{C50EA33E-DBED-4327-8A94-C1A13ECE19D4}" dt="2022-12-18T20:43:58.741" v="81" actId="1076"/>
          <ac:spMkLst>
            <pc:docMk/>
            <pc:sldMk cId="1719677347" sldId="1299"/>
            <ac:spMk id="6" creationId="{5EE58ED7-62E2-2642-BB6A-E4AB185BFC3C}"/>
          </ac:spMkLst>
        </pc:spChg>
        <pc:spChg chg="mod">
          <ac:chgData name="dadi@cs.ubbcluj.ro" userId="9245c14f-d772-41b1-9bd7-a78d08136e62" providerId="ADAL" clId="{C50EA33E-DBED-4327-8A94-C1A13ECE19D4}" dt="2022-12-18T20:45:43.610" v="89" actId="404"/>
          <ac:spMkLst>
            <pc:docMk/>
            <pc:sldMk cId="1719677347" sldId="1299"/>
            <ac:spMk id="272" creationId="{75942C0D-9686-7045-8336-48F964013A0B}"/>
          </ac:spMkLst>
        </pc:spChg>
      </pc:sldChg>
      <pc:sldChg chg="modSp mod">
        <pc:chgData name="dadi@cs.ubbcluj.ro" userId="9245c14f-d772-41b1-9bd7-a78d08136e62" providerId="ADAL" clId="{C50EA33E-DBED-4327-8A94-C1A13ECE19D4}" dt="2022-12-18T20:52:27.326" v="98" actId="14100"/>
        <pc:sldMkLst>
          <pc:docMk/>
          <pc:sldMk cId="2363327530" sldId="1301"/>
        </pc:sldMkLst>
        <pc:spChg chg="mod">
          <ac:chgData name="dadi@cs.ubbcluj.ro" userId="9245c14f-d772-41b1-9bd7-a78d08136e62" providerId="ADAL" clId="{C50EA33E-DBED-4327-8A94-C1A13ECE19D4}" dt="2022-12-18T20:47:10.264" v="94" actId="14100"/>
          <ac:spMkLst>
            <pc:docMk/>
            <pc:sldMk cId="2363327530" sldId="1301"/>
            <ac:spMk id="6" creationId="{5EE58ED7-62E2-2642-BB6A-E4AB185BFC3C}"/>
          </ac:spMkLst>
        </pc:spChg>
        <pc:spChg chg="mod">
          <ac:chgData name="dadi@cs.ubbcluj.ro" userId="9245c14f-d772-41b1-9bd7-a78d08136e62" providerId="ADAL" clId="{C50EA33E-DBED-4327-8A94-C1A13ECE19D4}" dt="2022-12-18T20:52:27.326" v="98" actId="14100"/>
          <ac:spMkLst>
            <pc:docMk/>
            <pc:sldMk cId="2363327530" sldId="1301"/>
            <ac:spMk id="47" creationId="{FFA9A2E8-5EF4-9147-BF10-0AA1AF4E73D2}"/>
          </ac:spMkLst>
        </pc:spChg>
      </pc:sldChg>
      <pc:sldChg chg="modSp mod">
        <pc:chgData name="dadi@cs.ubbcluj.ro" userId="9245c14f-d772-41b1-9bd7-a78d08136e62" providerId="ADAL" clId="{C50EA33E-DBED-4327-8A94-C1A13ECE19D4}" dt="2022-12-18T20:42:29.353" v="73" actId="1035"/>
        <pc:sldMkLst>
          <pc:docMk/>
          <pc:sldMk cId="4277662733" sldId="1302"/>
        </pc:sldMkLst>
        <pc:spChg chg="mod">
          <ac:chgData name="dadi@cs.ubbcluj.ro" userId="9245c14f-d772-41b1-9bd7-a78d08136e62" providerId="ADAL" clId="{C50EA33E-DBED-4327-8A94-C1A13ECE19D4}" dt="2022-12-18T20:42:29.353" v="73" actId="1035"/>
          <ac:spMkLst>
            <pc:docMk/>
            <pc:sldMk cId="4277662733" sldId="1302"/>
            <ac:spMk id="6" creationId="{5EE58ED7-62E2-2642-BB6A-E4AB185BFC3C}"/>
          </ac:spMkLst>
        </pc:spChg>
        <pc:spChg chg="mod">
          <ac:chgData name="dadi@cs.ubbcluj.ro" userId="9245c14f-d772-41b1-9bd7-a78d08136e62" providerId="ADAL" clId="{C50EA33E-DBED-4327-8A94-C1A13ECE19D4}" dt="2022-12-18T20:36:24.968" v="24" actId="27636"/>
          <ac:spMkLst>
            <pc:docMk/>
            <pc:sldMk cId="4277662733" sldId="1302"/>
            <ac:spMk id="48" creationId="{4AB976E8-5353-7C49-BF7F-4718E1D40008}"/>
          </ac:spMkLst>
        </pc:spChg>
      </pc:sldChg>
      <pc:sldChg chg="modSp new mod">
        <pc:chgData name="dadi@cs.ubbcluj.ro" userId="9245c14f-d772-41b1-9bd7-a78d08136e62" providerId="ADAL" clId="{C50EA33E-DBED-4327-8A94-C1A13ECE19D4}" dt="2022-12-18T21:12:18.924" v="284" actId="20577"/>
        <pc:sldMkLst>
          <pc:docMk/>
          <pc:sldMk cId="4035445092" sldId="1303"/>
        </pc:sldMkLst>
        <pc:spChg chg="mod">
          <ac:chgData name="dadi@cs.ubbcluj.ro" userId="9245c14f-d772-41b1-9bd7-a78d08136e62" providerId="ADAL" clId="{C50EA33E-DBED-4327-8A94-C1A13ECE19D4}" dt="2022-12-18T21:05:43.470" v="148" actId="20577"/>
          <ac:spMkLst>
            <pc:docMk/>
            <pc:sldMk cId="4035445092" sldId="1303"/>
            <ac:spMk id="2" creationId="{DB6ED322-A0A2-E7CE-25F0-9CB328E90F47}"/>
          </ac:spMkLst>
        </pc:spChg>
        <pc:spChg chg="mod">
          <ac:chgData name="dadi@cs.ubbcluj.ro" userId="9245c14f-d772-41b1-9bd7-a78d08136e62" providerId="ADAL" clId="{C50EA33E-DBED-4327-8A94-C1A13ECE19D4}" dt="2022-12-18T21:12:18.924" v="284" actId="20577"/>
          <ac:spMkLst>
            <pc:docMk/>
            <pc:sldMk cId="4035445092" sldId="1303"/>
            <ac:spMk id="3" creationId="{20CDF7FA-3FFF-E9F4-28F9-BE1435B7CA3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71AE2D-878E-ED39-528B-D76AA985CE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4938AE-DCB0-0E65-5522-7BA8D88997A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74741F9-FBA6-4516-9784-8DB8FF83B1C4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5FF4A2A-BC5A-F1E8-A20E-68B2C86EE2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04E8917-07C9-8AB6-A1EC-8C72BBCC55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970E8-1E74-8014-FF28-CC068E718AF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E84F3-DEC9-A501-F99A-58DAE566AE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A3CCEA1-2E26-4D94-8272-7CB5FB3D8B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FACF31AB-9C26-5A65-E97D-5903CA3016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0176B1EF-DC90-6890-0661-D1C5BF1FA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FAFA51E4-E014-7D05-0FE8-7402B6F834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13F416E-600E-480F-9626-8670901DBCB2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59424C00-D046-15EE-E7FE-B02F31D02D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0D31844E-7BAF-8046-27C0-3D2496867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53F7AAC-8DA7-0FE4-F071-D10BA989D6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2932392-61E7-4965-A2B4-C2D07BF756EB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41B94E5-50AE-0723-91E1-E2071D8A5D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69138CCC-4231-EDDE-D388-E6C8B1D64D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D08F761F-3681-4629-B592-A80D3FC733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0F2B6DE-2D57-4741-B686-884EA84D1800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9C12A08-CD12-9D4E-2B07-C806F9E3E6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F046EDAF-F064-AFD1-8571-9347A30975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o-RO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FE34F989-A7F7-63A6-8F19-6576606B7C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4DC1F6-2148-45E7-B5CB-73D79DCCD1D0}" type="slidenum">
              <a:rPr lang="en-US" altLang="en-US" smtClean="0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Tahoma" panose="020B060403050404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84479E14-A3D2-8D42-EAC3-15F49C2CC7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73A55A45-7097-51E4-B098-EC4A7B6DB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E48E726F-B683-E2FE-F3E3-B732CAB825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8EDF225-36DE-4171-9230-7553A0CA1B6E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496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3CCEA1-2E26-4D94-8272-7CB5FB3D8BCB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90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C36578F-2F96-7BE8-3F51-1C39E2D95C8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3">
              <a:extLst>
                <a:ext uri="{FF2B5EF4-FFF2-40B4-BE49-F238E27FC236}">
                  <a16:creationId xmlns:a16="http://schemas.microsoft.com/office/drawing/2014/main" id="{E235C65C-B913-62EB-4AFF-AD176C2954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3" name="Rectangle 4">
                <a:extLst>
                  <a:ext uri="{FF2B5EF4-FFF2-40B4-BE49-F238E27FC236}">
                    <a16:creationId xmlns:a16="http://schemas.microsoft.com/office/drawing/2014/main" id="{AE7B026E-A10D-9E86-0DB1-07567B30DB6B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o-RO" altLang="en-US"/>
              </a:p>
            </p:txBody>
          </p:sp>
          <p:grpSp>
            <p:nvGrpSpPr>
              <p:cNvPr id="14" name="Group 5">
                <a:extLst>
                  <a:ext uri="{FF2B5EF4-FFF2-40B4-BE49-F238E27FC236}">
                    <a16:creationId xmlns:a16="http://schemas.microsoft.com/office/drawing/2014/main" id="{53756C0C-C8AE-7B50-4B14-07B500BFAE4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6" name="Line 6">
                  <a:extLst>
                    <a:ext uri="{FF2B5EF4-FFF2-40B4-BE49-F238E27FC236}">
                      <a16:creationId xmlns:a16="http://schemas.microsoft.com/office/drawing/2014/main" id="{762AE1CD-395A-EA0F-599D-138FB67A0E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Line 7">
                  <a:extLst>
                    <a:ext uri="{FF2B5EF4-FFF2-40B4-BE49-F238E27FC236}">
                      <a16:creationId xmlns:a16="http://schemas.microsoft.com/office/drawing/2014/main" id="{621FC525-80DE-D7F6-880C-C8F9C8CA2A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" name="Line 8">
                  <a:extLst>
                    <a:ext uri="{FF2B5EF4-FFF2-40B4-BE49-F238E27FC236}">
                      <a16:creationId xmlns:a16="http://schemas.microsoft.com/office/drawing/2014/main" id="{116CA602-515D-B9FE-E606-4B24CBA340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Line 9">
                  <a:extLst>
                    <a:ext uri="{FF2B5EF4-FFF2-40B4-BE49-F238E27FC236}">
                      <a16:creationId xmlns:a16="http://schemas.microsoft.com/office/drawing/2014/main" id="{75F71AF5-708E-B604-0A81-FCB4003B08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Line 10">
                  <a:extLst>
                    <a:ext uri="{FF2B5EF4-FFF2-40B4-BE49-F238E27FC236}">
                      <a16:creationId xmlns:a16="http://schemas.microsoft.com/office/drawing/2014/main" id="{1F76318E-4038-5189-A30B-97F3E84D9C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Line 11">
                  <a:extLst>
                    <a:ext uri="{FF2B5EF4-FFF2-40B4-BE49-F238E27FC236}">
                      <a16:creationId xmlns:a16="http://schemas.microsoft.com/office/drawing/2014/main" id="{DF59494D-ED9F-D1D1-A084-F924B89A67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Line 12">
                  <a:extLst>
                    <a:ext uri="{FF2B5EF4-FFF2-40B4-BE49-F238E27FC236}">
                      <a16:creationId xmlns:a16="http://schemas.microsoft.com/office/drawing/2014/main" id="{8B721356-4EA1-228B-FA42-5620FA7658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Line 13">
                  <a:extLst>
                    <a:ext uri="{FF2B5EF4-FFF2-40B4-BE49-F238E27FC236}">
                      <a16:creationId xmlns:a16="http://schemas.microsoft.com/office/drawing/2014/main" id="{0A262C52-ECE2-4484-BB58-799E2BDF4C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Line 14">
                  <a:extLst>
                    <a:ext uri="{FF2B5EF4-FFF2-40B4-BE49-F238E27FC236}">
                      <a16:creationId xmlns:a16="http://schemas.microsoft.com/office/drawing/2014/main" id="{DC1CF351-3F19-3CFB-650B-F4F40FC825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Line 15">
                  <a:extLst>
                    <a:ext uri="{FF2B5EF4-FFF2-40B4-BE49-F238E27FC236}">
                      <a16:creationId xmlns:a16="http://schemas.microsoft.com/office/drawing/2014/main" id="{F81C65F2-B37F-A18B-E020-D785B32653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Line 16">
                  <a:extLst>
                    <a:ext uri="{FF2B5EF4-FFF2-40B4-BE49-F238E27FC236}">
                      <a16:creationId xmlns:a16="http://schemas.microsoft.com/office/drawing/2014/main" id="{60D67253-E36C-5333-2C3B-E8B8DCA66B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" name="Line 17">
                  <a:extLst>
                    <a:ext uri="{FF2B5EF4-FFF2-40B4-BE49-F238E27FC236}">
                      <a16:creationId xmlns:a16="http://schemas.microsoft.com/office/drawing/2014/main" id="{6282C5F9-DB89-9BC4-93F0-CCEDE8B230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Line 18">
                  <a:extLst>
                    <a:ext uri="{FF2B5EF4-FFF2-40B4-BE49-F238E27FC236}">
                      <a16:creationId xmlns:a16="http://schemas.microsoft.com/office/drawing/2014/main" id="{868EF443-9A9F-C7A4-10A5-19ABB51DDF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Line 19">
                  <a:extLst>
                    <a:ext uri="{FF2B5EF4-FFF2-40B4-BE49-F238E27FC236}">
                      <a16:creationId xmlns:a16="http://schemas.microsoft.com/office/drawing/2014/main" id="{7CE0352B-E354-F0FD-5198-28A4D807E2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Line 20">
                  <a:extLst>
                    <a:ext uri="{FF2B5EF4-FFF2-40B4-BE49-F238E27FC236}">
                      <a16:creationId xmlns:a16="http://schemas.microsoft.com/office/drawing/2014/main" id="{28A0B137-7F00-CA8E-FA98-D36F692986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Line 21">
                  <a:extLst>
                    <a:ext uri="{FF2B5EF4-FFF2-40B4-BE49-F238E27FC236}">
                      <a16:creationId xmlns:a16="http://schemas.microsoft.com/office/drawing/2014/main" id="{6AD6B9DD-EEB9-D19D-32CD-54E9D38C37C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Line 22">
                  <a:extLst>
                    <a:ext uri="{FF2B5EF4-FFF2-40B4-BE49-F238E27FC236}">
                      <a16:creationId xmlns:a16="http://schemas.microsoft.com/office/drawing/2014/main" id="{C2340BC8-66F8-F41E-4045-D5F7F994BE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Line 23">
                  <a:extLst>
                    <a:ext uri="{FF2B5EF4-FFF2-40B4-BE49-F238E27FC236}">
                      <a16:creationId xmlns:a16="http://schemas.microsoft.com/office/drawing/2014/main" id="{960C3B1F-BB25-639C-16A7-A339D73094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Line 24">
                  <a:extLst>
                    <a:ext uri="{FF2B5EF4-FFF2-40B4-BE49-F238E27FC236}">
                      <a16:creationId xmlns:a16="http://schemas.microsoft.com/office/drawing/2014/main" id="{7E691889-2E03-0864-AE67-1122572C1C4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Line 25">
                  <a:extLst>
                    <a:ext uri="{FF2B5EF4-FFF2-40B4-BE49-F238E27FC236}">
                      <a16:creationId xmlns:a16="http://schemas.microsoft.com/office/drawing/2014/main" id="{8027EDC7-EA58-A1FF-9998-5177B6EC55F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Line 26">
                  <a:extLst>
                    <a:ext uri="{FF2B5EF4-FFF2-40B4-BE49-F238E27FC236}">
                      <a16:creationId xmlns:a16="http://schemas.microsoft.com/office/drawing/2014/main" id="{1D581A62-67ED-9931-0219-8382DADCAB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27">
                  <a:extLst>
                    <a:ext uri="{FF2B5EF4-FFF2-40B4-BE49-F238E27FC236}">
                      <a16:creationId xmlns:a16="http://schemas.microsoft.com/office/drawing/2014/main" id="{4FE69FA8-6CAA-ED1E-0F01-7879F1B505E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28">
                  <a:extLst>
                    <a:ext uri="{FF2B5EF4-FFF2-40B4-BE49-F238E27FC236}">
                      <a16:creationId xmlns:a16="http://schemas.microsoft.com/office/drawing/2014/main" id="{DFF89F5A-31B4-7066-9506-ED88032CE9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29">
                  <a:extLst>
                    <a:ext uri="{FF2B5EF4-FFF2-40B4-BE49-F238E27FC236}">
                      <a16:creationId xmlns:a16="http://schemas.microsoft.com/office/drawing/2014/main" id="{CE0B772B-79A4-5230-840A-EC4BE034C5F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30">
                  <a:extLst>
                    <a:ext uri="{FF2B5EF4-FFF2-40B4-BE49-F238E27FC236}">
                      <a16:creationId xmlns:a16="http://schemas.microsoft.com/office/drawing/2014/main" id="{ECF7CE76-50CC-D8A0-74BF-19EF8CDE56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Line 31">
                  <a:extLst>
                    <a:ext uri="{FF2B5EF4-FFF2-40B4-BE49-F238E27FC236}">
                      <a16:creationId xmlns:a16="http://schemas.microsoft.com/office/drawing/2014/main" id="{D9335410-12DF-B298-1161-7FD690AE95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Line 32">
                  <a:extLst>
                    <a:ext uri="{FF2B5EF4-FFF2-40B4-BE49-F238E27FC236}">
                      <a16:creationId xmlns:a16="http://schemas.microsoft.com/office/drawing/2014/main" id="{E57EB9A1-53C0-BB6D-4AA9-7D8C378EA2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Line 33">
                  <a:extLst>
                    <a:ext uri="{FF2B5EF4-FFF2-40B4-BE49-F238E27FC236}">
                      <a16:creationId xmlns:a16="http://schemas.microsoft.com/office/drawing/2014/main" id="{A0CEFF2A-27D9-A503-43E7-B6BE20D397C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Line 34">
                  <a:extLst>
                    <a:ext uri="{FF2B5EF4-FFF2-40B4-BE49-F238E27FC236}">
                      <a16:creationId xmlns:a16="http://schemas.microsoft.com/office/drawing/2014/main" id="{6DE9D899-411E-3046-12D8-5ADC61C203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Line 35">
                  <a:extLst>
                    <a:ext uri="{FF2B5EF4-FFF2-40B4-BE49-F238E27FC236}">
                      <a16:creationId xmlns:a16="http://schemas.microsoft.com/office/drawing/2014/main" id="{DDE5D5E1-FFF9-D448-CF62-7B0DF0F231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36">
                  <a:extLst>
                    <a:ext uri="{FF2B5EF4-FFF2-40B4-BE49-F238E27FC236}">
                      <a16:creationId xmlns:a16="http://schemas.microsoft.com/office/drawing/2014/main" id="{41C203DB-3B7B-FE3D-5ECB-C454877CFB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37">
                  <a:extLst>
                    <a:ext uri="{FF2B5EF4-FFF2-40B4-BE49-F238E27FC236}">
                      <a16:creationId xmlns:a16="http://schemas.microsoft.com/office/drawing/2014/main" id="{5DC01FC7-041F-33E2-C08A-CA08D826C1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38">
                  <a:extLst>
                    <a:ext uri="{FF2B5EF4-FFF2-40B4-BE49-F238E27FC236}">
                      <a16:creationId xmlns:a16="http://schemas.microsoft.com/office/drawing/2014/main" id="{F8C2EBA6-6779-20C6-2E14-1B8B99C26D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39">
                  <a:extLst>
                    <a:ext uri="{FF2B5EF4-FFF2-40B4-BE49-F238E27FC236}">
                      <a16:creationId xmlns:a16="http://schemas.microsoft.com/office/drawing/2014/main" id="{514A8150-E466-666B-6B82-66BE075681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40">
                  <a:extLst>
                    <a:ext uri="{FF2B5EF4-FFF2-40B4-BE49-F238E27FC236}">
                      <a16:creationId xmlns:a16="http://schemas.microsoft.com/office/drawing/2014/main" id="{2B0091EF-8B6C-B72B-822B-F7F53FF7F6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41">
                  <a:extLst>
                    <a:ext uri="{FF2B5EF4-FFF2-40B4-BE49-F238E27FC236}">
                      <a16:creationId xmlns:a16="http://schemas.microsoft.com/office/drawing/2014/main" id="{AD225F79-C680-3F9B-4B0C-43B9F4DC65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42">
                  <a:extLst>
                    <a:ext uri="{FF2B5EF4-FFF2-40B4-BE49-F238E27FC236}">
                      <a16:creationId xmlns:a16="http://schemas.microsoft.com/office/drawing/2014/main" id="{888083CC-00E6-BD5F-3EF3-183342C5AD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43">
                  <a:extLst>
                    <a:ext uri="{FF2B5EF4-FFF2-40B4-BE49-F238E27FC236}">
                      <a16:creationId xmlns:a16="http://schemas.microsoft.com/office/drawing/2014/main" id="{6BF98782-A9A1-8FA0-A36E-A8B7114F4C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44">
                  <a:extLst>
                    <a:ext uri="{FF2B5EF4-FFF2-40B4-BE49-F238E27FC236}">
                      <a16:creationId xmlns:a16="http://schemas.microsoft.com/office/drawing/2014/main" id="{5535967A-5CC4-2331-B4AB-AA230E1BA63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45">
                  <a:extLst>
                    <a:ext uri="{FF2B5EF4-FFF2-40B4-BE49-F238E27FC236}">
                      <a16:creationId xmlns:a16="http://schemas.microsoft.com/office/drawing/2014/main" id="{A28EBE4F-E153-09D7-2B14-32912952B0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46">
                  <a:extLst>
                    <a:ext uri="{FF2B5EF4-FFF2-40B4-BE49-F238E27FC236}">
                      <a16:creationId xmlns:a16="http://schemas.microsoft.com/office/drawing/2014/main" id="{8D2A0B2B-9A11-1C13-992A-ACD94E4B84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47">
                  <a:extLst>
                    <a:ext uri="{FF2B5EF4-FFF2-40B4-BE49-F238E27FC236}">
                      <a16:creationId xmlns:a16="http://schemas.microsoft.com/office/drawing/2014/main" id="{B6982724-AA7B-DCEA-412F-1B490A634E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48">
                  <a:extLst>
                    <a:ext uri="{FF2B5EF4-FFF2-40B4-BE49-F238E27FC236}">
                      <a16:creationId xmlns:a16="http://schemas.microsoft.com/office/drawing/2014/main" id="{98E4B14A-2DBF-FDCF-F6FD-E8701E0E818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49">
                  <a:extLst>
                    <a:ext uri="{FF2B5EF4-FFF2-40B4-BE49-F238E27FC236}">
                      <a16:creationId xmlns:a16="http://schemas.microsoft.com/office/drawing/2014/main" id="{8835BBE8-A154-0B61-5C2A-1C58DD9A24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50">
                  <a:extLst>
                    <a:ext uri="{FF2B5EF4-FFF2-40B4-BE49-F238E27FC236}">
                      <a16:creationId xmlns:a16="http://schemas.microsoft.com/office/drawing/2014/main" id="{63318AC2-18C1-4401-DE75-F562A30648E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51">
                  <a:extLst>
                    <a:ext uri="{FF2B5EF4-FFF2-40B4-BE49-F238E27FC236}">
                      <a16:creationId xmlns:a16="http://schemas.microsoft.com/office/drawing/2014/main" id="{6BDEDA5F-101C-0CB8-F088-45E0EA40A0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52">
                  <a:extLst>
                    <a:ext uri="{FF2B5EF4-FFF2-40B4-BE49-F238E27FC236}">
                      <a16:creationId xmlns:a16="http://schemas.microsoft.com/office/drawing/2014/main" id="{53340E73-9196-92BE-D215-8F73AF45CF9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53">
                  <a:extLst>
                    <a:ext uri="{FF2B5EF4-FFF2-40B4-BE49-F238E27FC236}">
                      <a16:creationId xmlns:a16="http://schemas.microsoft.com/office/drawing/2014/main" id="{78F12DC9-DF65-E942-AE27-B453449995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6" name="Line 54">
                  <a:extLst>
                    <a:ext uri="{FF2B5EF4-FFF2-40B4-BE49-F238E27FC236}">
                      <a16:creationId xmlns:a16="http://schemas.microsoft.com/office/drawing/2014/main" id="{70168025-0AA3-644D-D33C-CD7C5BEA05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7" name="Line 55">
                  <a:extLst>
                    <a:ext uri="{FF2B5EF4-FFF2-40B4-BE49-F238E27FC236}">
                      <a16:creationId xmlns:a16="http://schemas.microsoft.com/office/drawing/2014/main" id="{FDF37E1C-1011-DC37-07F4-E3BCC0C31B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618" name="Line 56">
                  <a:extLst>
                    <a:ext uri="{FF2B5EF4-FFF2-40B4-BE49-F238E27FC236}">
                      <a16:creationId xmlns:a16="http://schemas.microsoft.com/office/drawing/2014/main" id="{6F49E8A4-1155-F609-C985-122895E766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5" name="Line 57">
                <a:extLst>
                  <a:ext uri="{FF2B5EF4-FFF2-40B4-BE49-F238E27FC236}">
                    <a16:creationId xmlns:a16="http://schemas.microsoft.com/office/drawing/2014/main" id="{89D8AFC5-1C10-A1A4-2C20-5B6B681A284F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58">
              <a:extLst>
                <a:ext uri="{FF2B5EF4-FFF2-40B4-BE49-F238E27FC236}">
                  <a16:creationId xmlns:a16="http://schemas.microsoft.com/office/drawing/2014/main" id="{34842602-71ED-22E2-6BDB-DA04AC42E3B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9" name="Line 59">
                <a:extLst>
                  <a:ext uri="{FF2B5EF4-FFF2-40B4-BE49-F238E27FC236}">
                    <a16:creationId xmlns:a16="http://schemas.microsoft.com/office/drawing/2014/main" id="{A7FE5EE1-E192-40AC-B741-EC6F2246FCAD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Line 60">
                <a:extLst>
                  <a:ext uri="{FF2B5EF4-FFF2-40B4-BE49-F238E27FC236}">
                    <a16:creationId xmlns:a16="http://schemas.microsoft.com/office/drawing/2014/main" id="{6E294D7C-BE02-5C73-F160-F2664A085222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Line 61">
                <a:extLst>
                  <a:ext uri="{FF2B5EF4-FFF2-40B4-BE49-F238E27FC236}">
                    <a16:creationId xmlns:a16="http://schemas.microsoft.com/office/drawing/2014/main" id="{77360DF9-D4B9-991C-1A09-D3B166E9F618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Arc 62">
                <a:extLst>
                  <a:ext uri="{FF2B5EF4-FFF2-40B4-BE49-F238E27FC236}">
                    <a16:creationId xmlns:a16="http://schemas.microsoft.com/office/drawing/2014/main" id="{10ED45FA-8377-8DA5-E655-762C70F95D1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63">
              <a:extLst>
                <a:ext uri="{FF2B5EF4-FFF2-40B4-BE49-F238E27FC236}">
                  <a16:creationId xmlns:a16="http://schemas.microsoft.com/office/drawing/2014/main" id="{2762A669-F9E6-B615-D5B5-39213176D66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6" name="Line 64">
                <a:extLst>
                  <a:ext uri="{FF2B5EF4-FFF2-40B4-BE49-F238E27FC236}">
                    <a16:creationId xmlns:a16="http://schemas.microsoft.com/office/drawing/2014/main" id="{C4051F75-C44A-7E3B-58A3-3808B00A2A53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Line 65">
                <a:extLst>
                  <a:ext uri="{FF2B5EF4-FFF2-40B4-BE49-F238E27FC236}">
                    <a16:creationId xmlns:a16="http://schemas.microsoft.com/office/drawing/2014/main" id="{B8CA2AF7-C9EA-F5E5-6342-87DC684E9504}"/>
                  </a:ext>
                </a:extLst>
              </p:cNvPr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" name="Arc 66">
                <a:extLst>
                  <a:ext uri="{FF2B5EF4-FFF2-40B4-BE49-F238E27FC236}">
                    <a16:creationId xmlns:a16="http://schemas.microsoft.com/office/drawing/2014/main" id="{B6FB4482-C320-40A2-874D-629753F5A04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619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3620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3621" name="Rectangle 69">
            <a:extLst>
              <a:ext uri="{FF2B5EF4-FFF2-40B4-BE49-F238E27FC236}">
                <a16:creationId xmlns:a16="http://schemas.microsoft.com/office/drawing/2014/main" id="{274ED259-1323-9DB4-5711-8ADCC8BD722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22" name="Rectangle 70">
            <a:extLst>
              <a:ext uri="{FF2B5EF4-FFF2-40B4-BE49-F238E27FC236}">
                <a16:creationId xmlns:a16="http://schemas.microsoft.com/office/drawing/2014/main" id="{33D73DC4-4BCF-6FF9-8D40-552655C350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623" name="Rectangle 71">
            <a:extLst>
              <a:ext uri="{FF2B5EF4-FFF2-40B4-BE49-F238E27FC236}">
                <a16:creationId xmlns:a16="http://schemas.microsoft.com/office/drawing/2014/main" id="{AB40FEC9-C2F5-7420-AA41-E3A7B8B0C7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B05BE-D6BF-429E-A575-1AED26D68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667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>
            <a:extLst>
              <a:ext uri="{FF2B5EF4-FFF2-40B4-BE49-F238E27FC236}">
                <a16:creationId xmlns:a16="http://schemas.microsoft.com/office/drawing/2014/main" id="{F5F9ABCC-7E25-8C68-DAF3-4698C21DD1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>
            <a:extLst>
              <a:ext uri="{FF2B5EF4-FFF2-40B4-BE49-F238E27FC236}">
                <a16:creationId xmlns:a16="http://schemas.microsoft.com/office/drawing/2014/main" id="{AE51B52E-338F-BB19-6DFF-0BDFF4074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>
            <a:extLst>
              <a:ext uri="{FF2B5EF4-FFF2-40B4-BE49-F238E27FC236}">
                <a16:creationId xmlns:a16="http://schemas.microsoft.com/office/drawing/2014/main" id="{E4DB3A61-43D6-A10C-1DB8-760CE7B3B8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8F0B0-AB68-46B7-95EC-121C0C648B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8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>
            <a:extLst>
              <a:ext uri="{FF2B5EF4-FFF2-40B4-BE49-F238E27FC236}">
                <a16:creationId xmlns:a16="http://schemas.microsoft.com/office/drawing/2014/main" id="{E44E3CA9-6A23-1225-D619-A5E4A3BFED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>
            <a:extLst>
              <a:ext uri="{FF2B5EF4-FFF2-40B4-BE49-F238E27FC236}">
                <a16:creationId xmlns:a16="http://schemas.microsoft.com/office/drawing/2014/main" id="{E6B5A05B-E055-9907-6D77-5D2B64767F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>
            <a:extLst>
              <a:ext uri="{FF2B5EF4-FFF2-40B4-BE49-F238E27FC236}">
                <a16:creationId xmlns:a16="http://schemas.microsoft.com/office/drawing/2014/main" id="{32CB7D8D-75B5-6A97-833E-580B9E689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D9729-5F93-4538-96C5-6D0A20A165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868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5">
            <a:extLst>
              <a:ext uri="{FF2B5EF4-FFF2-40B4-BE49-F238E27FC236}">
                <a16:creationId xmlns:a16="http://schemas.microsoft.com/office/drawing/2014/main" id="{B80367D1-DB80-4568-6B8F-89151EE0E8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>
            <a:extLst>
              <a:ext uri="{FF2B5EF4-FFF2-40B4-BE49-F238E27FC236}">
                <a16:creationId xmlns:a16="http://schemas.microsoft.com/office/drawing/2014/main" id="{BB323268-2924-BB4D-FABB-8DC164EAE1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>
            <a:extLst>
              <a:ext uri="{FF2B5EF4-FFF2-40B4-BE49-F238E27FC236}">
                <a16:creationId xmlns:a16="http://schemas.microsoft.com/office/drawing/2014/main" id="{3F83C9EC-F4C8-2B59-402D-1A16E4BC69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409CD-36A6-46FA-8810-30B959186D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45772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5">
            <a:extLst>
              <a:ext uri="{FF2B5EF4-FFF2-40B4-BE49-F238E27FC236}">
                <a16:creationId xmlns:a16="http://schemas.microsoft.com/office/drawing/2014/main" id="{828BB198-F257-4157-842D-544CC93DE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>
            <a:extLst>
              <a:ext uri="{FF2B5EF4-FFF2-40B4-BE49-F238E27FC236}">
                <a16:creationId xmlns:a16="http://schemas.microsoft.com/office/drawing/2014/main" id="{7540D6A5-F4A0-CCBE-7E2B-D40375BB1E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>
            <a:extLst>
              <a:ext uri="{FF2B5EF4-FFF2-40B4-BE49-F238E27FC236}">
                <a16:creationId xmlns:a16="http://schemas.microsoft.com/office/drawing/2014/main" id="{3089D911-36B0-C944-F369-1685281221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65197-A773-4865-82B0-22202B45F8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64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5">
            <a:extLst>
              <a:ext uri="{FF2B5EF4-FFF2-40B4-BE49-F238E27FC236}">
                <a16:creationId xmlns:a16="http://schemas.microsoft.com/office/drawing/2014/main" id="{D00B54F8-28D1-F350-BA04-6E965B9ED0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>
            <a:extLst>
              <a:ext uri="{FF2B5EF4-FFF2-40B4-BE49-F238E27FC236}">
                <a16:creationId xmlns:a16="http://schemas.microsoft.com/office/drawing/2014/main" id="{A6A24553-98C8-DA42-6B5E-9E108B2420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>
            <a:extLst>
              <a:ext uri="{FF2B5EF4-FFF2-40B4-BE49-F238E27FC236}">
                <a16:creationId xmlns:a16="http://schemas.microsoft.com/office/drawing/2014/main" id="{291A38AB-ADB3-C778-1544-2373C08376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A108D-3DAE-45CC-8548-65B851A2E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031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5">
            <a:extLst>
              <a:ext uri="{FF2B5EF4-FFF2-40B4-BE49-F238E27FC236}">
                <a16:creationId xmlns:a16="http://schemas.microsoft.com/office/drawing/2014/main" id="{260E7D36-6EAA-323F-7FFE-ACAC836209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6">
            <a:extLst>
              <a:ext uri="{FF2B5EF4-FFF2-40B4-BE49-F238E27FC236}">
                <a16:creationId xmlns:a16="http://schemas.microsoft.com/office/drawing/2014/main" id="{8501BEE7-2FE8-2BA4-F067-4C0F0DA198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7">
            <a:extLst>
              <a:ext uri="{FF2B5EF4-FFF2-40B4-BE49-F238E27FC236}">
                <a16:creationId xmlns:a16="http://schemas.microsoft.com/office/drawing/2014/main" id="{FD7D5CC6-8023-8803-354C-6D2ECEF90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782FF-E163-4631-AA70-7E1E816620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45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5">
            <a:extLst>
              <a:ext uri="{FF2B5EF4-FFF2-40B4-BE49-F238E27FC236}">
                <a16:creationId xmlns:a16="http://schemas.microsoft.com/office/drawing/2014/main" id="{599B4ECC-DC72-E714-CA81-35E0436525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>
            <a:extLst>
              <a:ext uri="{FF2B5EF4-FFF2-40B4-BE49-F238E27FC236}">
                <a16:creationId xmlns:a16="http://schemas.microsoft.com/office/drawing/2014/main" id="{C53134C7-B7E8-DC4C-4BED-BADCEF9EEA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>
            <a:extLst>
              <a:ext uri="{FF2B5EF4-FFF2-40B4-BE49-F238E27FC236}">
                <a16:creationId xmlns:a16="http://schemas.microsoft.com/office/drawing/2014/main" id="{A2DAA58D-C2A7-D718-AECA-35374DDCF7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B486A-5FE0-4A9F-B4CC-D868903F80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71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5">
            <a:extLst>
              <a:ext uri="{FF2B5EF4-FFF2-40B4-BE49-F238E27FC236}">
                <a16:creationId xmlns:a16="http://schemas.microsoft.com/office/drawing/2014/main" id="{EA15F67A-34F7-0874-16A0-B944780E25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6">
            <a:extLst>
              <a:ext uri="{FF2B5EF4-FFF2-40B4-BE49-F238E27FC236}">
                <a16:creationId xmlns:a16="http://schemas.microsoft.com/office/drawing/2014/main" id="{1FDD14D7-ACD2-1E31-8C66-DFDE879208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7">
            <a:extLst>
              <a:ext uri="{FF2B5EF4-FFF2-40B4-BE49-F238E27FC236}">
                <a16:creationId xmlns:a16="http://schemas.microsoft.com/office/drawing/2014/main" id="{FF39A8B0-5C0E-AD2C-E85E-07EAE1B621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2365C-4C73-4C5F-B5DC-6BB70C95A7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7404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5">
            <a:extLst>
              <a:ext uri="{FF2B5EF4-FFF2-40B4-BE49-F238E27FC236}">
                <a16:creationId xmlns:a16="http://schemas.microsoft.com/office/drawing/2014/main" id="{56AA1B5D-3348-134E-D17F-D97E203D3D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6">
            <a:extLst>
              <a:ext uri="{FF2B5EF4-FFF2-40B4-BE49-F238E27FC236}">
                <a16:creationId xmlns:a16="http://schemas.microsoft.com/office/drawing/2014/main" id="{464D3EFD-F789-A186-B7E5-35A45F654F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7">
            <a:extLst>
              <a:ext uri="{FF2B5EF4-FFF2-40B4-BE49-F238E27FC236}">
                <a16:creationId xmlns:a16="http://schemas.microsoft.com/office/drawing/2014/main" id="{87BBD37F-2356-439C-C252-DFA8BD848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0BE0E-0B51-4383-B0E7-3F4E058825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39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5">
            <a:extLst>
              <a:ext uri="{FF2B5EF4-FFF2-40B4-BE49-F238E27FC236}">
                <a16:creationId xmlns:a16="http://schemas.microsoft.com/office/drawing/2014/main" id="{E72CB945-A8C8-EBBD-4FB0-75EC48DE79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6">
            <a:extLst>
              <a:ext uri="{FF2B5EF4-FFF2-40B4-BE49-F238E27FC236}">
                <a16:creationId xmlns:a16="http://schemas.microsoft.com/office/drawing/2014/main" id="{2E4782DA-4CC9-3B06-9536-02A7AE42D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7">
            <a:extLst>
              <a:ext uri="{FF2B5EF4-FFF2-40B4-BE49-F238E27FC236}">
                <a16:creationId xmlns:a16="http://schemas.microsoft.com/office/drawing/2014/main" id="{C2294ADC-15D0-63EC-2F60-53A7948667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1F3F8-6252-4309-852B-EED724E0E0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70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5">
            <a:extLst>
              <a:ext uri="{FF2B5EF4-FFF2-40B4-BE49-F238E27FC236}">
                <a16:creationId xmlns:a16="http://schemas.microsoft.com/office/drawing/2014/main" id="{66C390F0-ABFB-34D7-2C06-63CD0ADE10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>
            <a:extLst>
              <a:ext uri="{FF2B5EF4-FFF2-40B4-BE49-F238E27FC236}">
                <a16:creationId xmlns:a16="http://schemas.microsoft.com/office/drawing/2014/main" id="{6BBAF5CD-D3A0-3088-9C6F-85CD30DDE6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>
            <a:extLst>
              <a:ext uri="{FF2B5EF4-FFF2-40B4-BE49-F238E27FC236}">
                <a16:creationId xmlns:a16="http://schemas.microsoft.com/office/drawing/2014/main" id="{BFE3C5E1-4B33-2E00-0BCA-D0F3BA9C9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9698A-4BA9-4F4E-9B53-9B4E159DF4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084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5">
            <a:extLst>
              <a:ext uri="{FF2B5EF4-FFF2-40B4-BE49-F238E27FC236}">
                <a16:creationId xmlns:a16="http://schemas.microsoft.com/office/drawing/2014/main" id="{53C39A5D-0EFD-5A0D-1072-6704F81AA1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>
            <a:extLst>
              <a:ext uri="{FF2B5EF4-FFF2-40B4-BE49-F238E27FC236}">
                <a16:creationId xmlns:a16="http://schemas.microsoft.com/office/drawing/2014/main" id="{E729918A-DBF8-A2FF-666A-E001C3824E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>
            <a:extLst>
              <a:ext uri="{FF2B5EF4-FFF2-40B4-BE49-F238E27FC236}">
                <a16:creationId xmlns:a16="http://schemas.microsoft.com/office/drawing/2014/main" id="{41AA73E7-F3C4-7396-E1D1-BEE69CCE5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6BF0C-86C6-416B-B2C6-7B0219AFB5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926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5F25340C-31FB-9042-D00F-25D3C596CF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3">
              <a:extLst>
                <a:ext uri="{FF2B5EF4-FFF2-40B4-BE49-F238E27FC236}">
                  <a16:creationId xmlns:a16="http://schemas.microsoft.com/office/drawing/2014/main" id="{B0494F8D-54DF-D678-83B3-60333F12CDB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9" name="Group 4">
                <a:extLst>
                  <a:ext uri="{FF2B5EF4-FFF2-40B4-BE49-F238E27FC236}">
                    <a16:creationId xmlns:a16="http://schemas.microsoft.com/office/drawing/2014/main" id="{8C03FF5C-5641-7078-2D8F-2A440E8A8D8B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70" name="Line 5">
                  <a:extLst>
                    <a:ext uri="{FF2B5EF4-FFF2-40B4-BE49-F238E27FC236}">
                      <a16:creationId xmlns:a16="http://schemas.microsoft.com/office/drawing/2014/main" id="{FEB834E4-7C28-5596-1AA7-077D44CA3BF4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1" name="Line 6">
                  <a:extLst>
                    <a:ext uri="{FF2B5EF4-FFF2-40B4-BE49-F238E27FC236}">
                      <a16:creationId xmlns:a16="http://schemas.microsoft.com/office/drawing/2014/main" id="{D6918DE8-657B-541D-A54A-B52D713E265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2" name="Line 7">
                  <a:extLst>
                    <a:ext uri="{FF2B5EF4-FFF2-40B4-BE49-F238E27FC236}">
                      <a16:creationId xmlns:a16="http://schemas.microsoft.com/office/drawing/2014/main" id="{35C42765-5CEB-5737-444D-567001DE3EDE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3" name="Line 8">
                  <a:extLst>
                    <a:ext uri="{FF2B5EF4-FFF2-40B4-BE49-F238E27FC236}">
                      <a16:creationId xmlns:a16="http://schemas.microsoft.com/office/drawing/2014/main" id="{5113F842-1823-1BFC-1272-3B782A2F8A3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4" name="Line 9">
                  <a:extLst>
                    <a:ext uri="{FF2B5EF4-FFF2-40B4-BE49-F238E27FC236}">
                      <a16:creationId xmlns:a16="http://schemas.microsoft.com/office/drawing/2014/main" id="{1B09FF75-A48A-052B-9BFE-699E9E48C6C6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5" name="Line 10">
                  <a:extLst>
                    <a:ext uri="{FF2B5EF4-FFF2-40B4-BE49-F238E27FC236}">
                      <a16:creationId xmlns:a16="http://schemas.microsoft.com/office/drawing/2014/main" id="{D5D4F8C3-9E5C-31C8-3EA2-BAD89927A45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6" name="Line 11">
                  <a:extLst>
                    <a:ext uri="{FF2B5EF4-FFF2-40B4-BE49-F238E27FC236}">
                      <a16:creationId xmlns:a16="http://schemas.microsoft.com/office/drawing/2014/main" id="{D9EBCAFC-6093-3826-CC8F-975B62651CFD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7" name="Line 12">
                  <a:extLst>
                    <a:ext uri="{FF2B5EF4-FFF2-40B4-BE49-F238E27FC236}">
                      <a16:creationId xmlns:a16="http://schemas.microsoft.com/office/drawing/2014/main" id="{FF6A9C62-655C-8BE8-0427-0DD9F19A1CA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8" name="Line 13">
                  <a:extLst>
                    <a:ext uri="{FF2B5EF4-FFF2-40B4-BE49-F238E27FC236}">
                      <a16:creationId xmlns:a16="http://schemas.microsoft.com/office/drawing/2014/main" id="{9CB2CEDC-C41C-D13B-8310-7712211CEC9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9" name="Line 14">
                  <a:extLst>
                    <a:ext uri="{FF2B5EF4-FFF2-40B4-BE49-F238E27FC236}">
                      <a16:creationId xmlns:a16="http://schemas.microsoft.com/office/drawing/2014/main" id="{B5292CE7-12F4-9F25-73CF-8AE336E01F5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0" name="Line 15">
                  <a:extLst>
                    <a:ext uri="{FF2B5EF4-FFF2-40B4-BE49-F238E27FC236}">
                      <a16:creationId xmlns:a16="http://schemas.microsoft.com/office/drawing/2014/main" id="{80A5EECA-A463-09EB-B07B-7A2A0D36227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1" name="Line 16">
                  <a:extLst>
                    <a:ext uri="{FF2B5EF4-FFF2-40B4-BE49-F238E27FC236}">
                      <a16:creationId xmlns:a16="http://schemas.microsoft.com/office/drawing/2014/main" id="{660A5B11-C2C9-84AC-A311-E66A77FADEA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2" name="Line 17">
                  <a:extLst>
                    <a:ext uri="{FF2B5EF4-FFF2-40B4-BE49-F238E27FC236}">
                      <a16:creationId xmlns:a16="http://schemas.microsoft.com/office/drawing/2014/main" id="{D60F3D7C-FF19-568F-427D-41183390741E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3" name="Line 18">
                  <a:extLst>
                    <a:ext uri="{FF2B5EF4-FFF2-40B4-BE49-F238E27FC236}">
                      <a16:creationId xmlns:a16="http://schemas.microsoft.com/office/drawing/2014/main" id="{B96A8891-43ED-E668-58FE-1CE80D7E9C74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Line 19">
                  <a:extLst>
                    <a:ext uri="{FF2B5EF4-FFF2-40B4-BE49-F238E27FC236}">
                      <a16:creationId xmlns:a16="http://schemas.microsoft.com/office/drawing/2014/main" id="{465F5D72-BA58-C0B4-9AE4-0EB4BBBB83AD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5" name="Line 20">
                  <a:extLst>
                    <a:ext uri="{FF2B5EF4-FFF2-40B4-BE49-F238E27FC236}">
                      <a16:creationId xmlns:a16="http://schemas.microsoft.com/office/drawing/2014/main" id="{7AA38344-8071-45BE-FF14-DC656376EFE5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6" name="Line 21">
                  <a:extLst>
                    <a:ext uri="{FF2B5EF4-FFF2-40B4-BE49-F238E27FC236}">
                      <a16:creationId xmlns:a16="http://schemas.microsoft.com/office/drawing/2014/main" id="{C5B8DD61-50AB-D61F-ED08-7C531BCB2B45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7" name="Line 22">
                  <a:extLst>
                    <a:ext uri="{FF2B5EF4-FFF2-40B4-BE49-F238E27FC236}">
                      <a16:creationId xmlns:a16="http://schemas.microsoft.com/office/drawing/2014/main" id="{A6F3996F-8E3F-22FD-B99A-48CB1D3821B0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8" name="Line 23">
                  <a:extLst>
                    <a:ext uri="{FF2B5EF4-FFF2-40B4-BE49-F238E27FC236}">
                      <a16:creationId xmlns:a16="http://schemas.microsoft.com/office/drawing/2014/main" id="{147632C4-DF8C-E669-8797-6144278613FA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9" name="Line 24">
                  <a:extLst>
                    <a:ext uri="{FF2B5EF4-FFF2-40B4-BE49-F238E27FC236}">
                      <a16:creationId xmlns:a16="http://schemas.microsoft.com/office/drawing/2014/main" id="{FF8338E9-1E21-5BA3-6466-C7D774EF811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0" name="Line 25">
                  <a:extLst>
                    <a:ext uri="{FF2B5EF4-FFF2-40B4-BE49-F238E27FC236}">
                      <a16:creationId xmlns:a16="http://schemas.microsoft.com/office/drawing/2014/main" id="{07D6FDF2-FB39-7135-3163-B4C21A7B158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Line 26">
                  <a:extLst>
                    <a:ext uri="{FF2B5EF4-FFF2-40B4-BE49-F238E27FC236}">
                      <a16:creationId xmlns:a16="http://schemas.microsoft.com/office/drawing/2014/main" id="{D15CF186-B656-EF69-528B-158825B50C0E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40" name="Group 27">
                <a:extLst>
                  <a:ext uri="{FF2B5EF4-FFF2-40B4-BE49-F238E27FC236}">
                    <a16:creationId xmlns:a16="http://schemas.microsoft.com/office/drawing/2014/main" id="{16F7098C-0FF3-D8EF-F5F8-A43C5595744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41" name="Line 28">
                  <a:extLst>
                    <a:ext uri="{FF2B5EF4-FFF2-40B4-BE49-F238E27FC236}">
                      <a16:creationId xmlns:a16="http://schemas.microsoft.com/office/drawing/2014/main" id="{F686EBF8-BDD4-248B-60A8-3F8A227D597A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2" name="Line 29">
                  <a:extLst>
                    <a:ext uri="{FF2B5EF4-FFF2-40B4-BE49-F238E27FC236}">
                      <a16:creationId xmlns:a16="http://schemas.microsoft.com/office/drawing/2014/main" id="{28575259-ED2A-AF77-AA68-B257847673A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3" name="Line 30">
                  <a:extLst>
                    <a:ext uri="{FF2B5EF4-FFF2-40B4-BE49-F238E27FC236}">
                      <a16:creationId xmlns:a16="http://schemas.microsoft.com/office/drawing/2014/main" id="{B89E8140-A9D9-52A4-0A70-39ADCB89FA0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" name="Line 31">
                  <a:extLst>
                    <a:ext uri="{FF2B5EF4-FFF2-40B4-BE49-F238E27FC236}">
                      <a16:creationId xmlns:a16="http://schemas.microsoft.com/office/drawing/2014/main" id="{D85700BB-8464-4A7A-570F-89E326F560CA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5" name="Line 32">
                  <a:extLst>
                    <a:ext uri="{FF2B5EF4-FFF2-40B4-BE49-F238E27FC236}">
                      <a16:creationId xmlns:a16="http://schemas.microsoft.com/office/drawing/2014/main" id="{AF0BD524-F493-F295-ED16-5309FB6703D5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6" name="Line 33">
                  <a:extLst>
                    <a:ext uri="{FF2B5EF4-FFF2-40B4-BE49-F238E27FC236}">
                      <a16:creationId xmlns:a16="http://schemas.microsoft.com/office/drawing/2014/main" id="{36CAC424-B51C-C41A-A17F-FD323D6D3D9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7" name="Line 34">
                  <a:extLst>
                    <a:ext uri="{FF2B5EF4-FFF2-40B4-BE49-F238E27FC236}">
                      <a16:creationId xmlns:a16="http://schemas.microsoft.com/office/drawing/2014/main" id="{0D2D8F37-8154-62D0-E2B6-43F72903DF6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8" name="Line 35">
                  <a:extLst>
                    <a:ext uri="{FF2B5EF4-FFF2-40B4-BE49-F238E27FC236}">
                      <a16:creationId xmlns:a16="http://schemas.microsoft.com/office/drawing/2014/main" id="{EF545E0F-1254-116A-03D3-FD172A502AFD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9" name="Line 36">
                  <a:extLst>
                    <a:ext uri="{FF2B5EF4-FFF2-40B4-BE49-F238E27FC236}">
                      <a16:creationId xmlns:a16="http://schemas.microsoft.com/office/drawing/2014/main" id="{16800322-49F6-AC04-8127-52A2BB08B16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0" name="Line 37">
                  <a:extLst>
                    <a:ext uri="{FF2B5EF4-FFF2-40B4-BE49-F238E27FC236}">
                      <a16:creationId xmlns:a16="http://schemas.microsoft.com/office/drawing/2014/main" id="{98C19625-07E7-33AC-2C71-FB2D933D9C05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1" name="Line 38">
                  <a:extLst>
                    <a:ext uri="{FF2B5EF4-FFF2-40B4-BE49-F238E27FC236}">
                      <a16:creationId xmlns:a16="http://schemas.microsoft.com/office/drawing/2014/main" id="{C434F755-2DD4-5749-0A29-3C7CAA6C78A5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2" name="Line 39">
                  <a:extLst>
                    <a:ext uri="{FF2B5EF4-FFF2-40B4-BE49-F238E27FC236}">
                      <a16:creationId xmlns:a16="http://schemas.microsoft.com/office/drawing/2014/main" id="{EB829273-80A5-8ED1-20F3-A4BE9931F1C4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3" name="Line 40">
                  <a:extLst>
                    <a:ext uri="{FF2B5EF4-FFF2-40B4-BE49-F238E27FC236}">
                      <a16:creationId xmlns:a16="http://schemas.microsoft.com/office/drawing/2014/main" id="{2A5EB7EF-C423-3C52-9EDC-8508376FFE5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" name="Line 41">
                  <a:extLst>
                    <a:ext uri="{FF2B5EF4-FFF2-40B4-BE49-F238E27FC236}">
                      <a16:creationId xmlns:a16="http://schemas.microsoft.com/office/drawing/2014/main" id="{0B728788-A9D1-5D98-9AEB-214799CDA47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5" name="Line 42">
                  <a:extLst>
                    <a:ext uri="{FF2B5EF4-FFF2-40B4-BE49-F238E27FC236}">
                      <a16:creationId xmlns:a16="http://schemas.microsoft.com/office/drawing/2014/main" id="{A7CE93E4-96C7-1D9C-8956-20F4B9E73EB4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6" name="Line 43">
                  <a:extLst>
                    <a:ext uri="{FF2B5EF4-FFF2-40B4-BE49-F238E27FC236}">
                      <a16:creationId xmlns:a16="http://schemas.microsoft.com/office/drawing/2014/main" id="{9BD58959-3F87-B6B9-6843-D0CB4316A50E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7" name="Line 44">
                  <a:extLst>
                    <a:ext uri="{FF2B5EF4-FFF2-40B4-BE49-F238E27FC236}">
                      <a16:creationId xmlns:a16="http://schemas.microsoft.com/office/drawing/2014/main" id="{18633E5A-4F9A-F960-CAD7-C6A55DDE692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8" name="Line 45">
                  <a:extLst>
                    <a:ext uri="{FF2B5EF4-FFF2-40B4-BE49-F238E27FC236}">
                      <a16:creationId xmlns:a16="http://schemas.microsoft.com/office/drawing/2014/main" id="{39E0F227-525C-4BD8-0F8C-3404C71DD125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9" name="Line 46">
                  <a:extLst>
                    <a:ext uri="{FF2B5EF4-FFF2-40B4-BE49-F238E27FC236}">
                      <a16:creationId xmlns:a16="http://schemas.microsoft.com/office/drawing/2014/main" id="{B2A2FB15-B035-2A0C-7116-91DB658E7A35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0" name="Line 47">
                  <a:extLst>
                    <a:ext uri="{FF2B5EF4-FFF2-40B4-BE49-F238E27FC236}">
                      <a16:creationId xmlns:a16="http://schemas.microsoft.com/office/drawing/2014/main" id="{88F5524D-2722-4D1F-5B44-22367A14F2E9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1" name="Line 48">
                  <a:extLst>
                    <a:ext uri="{FF2B5EF4-FFF2-40B4-BE49-F238E27FC236}">
                      <a16:creationId xmlns:a16="http://schemas.microsoft.com/office/drawing/2014/main" id="{FFB30714-A571-8C66-D662-E9EDC71F2B6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2" name="Line 49">
                  <a:extLst>
                    <a:ext uri="{FF2B5EF4-FFF2-40B4-BE49-F238E27FC236}">
                      <a16:creationId xmlns:a16="http://schemas.microsoft.com/office/drawing/2014/main" id="{3D55EFF2-712E-2415-7577-3E13E9FCE15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3" name="Line 50">
                  <a:extLst>
                    <a:ext uri="{FF2B5EF4-FFF2-40B4-BE49-F238E27FC236}">
                      <a16:creationId xmlns:a16="http://schemas.microsoft.com/office/drawing/2014/main" id="{C705CA15-E893-462C-1511-B3931AE97FBE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4" name="Line 51">
                  <a:extLst>
                    <a:ext uri="{FF2B5EF4-FFF2-40B4-BE49-F238E27FC236}">
                      <a16:creationId xmlns:a16="http://schemas.microsoft.com/office/drawing/2014/main" id="{FFE39CF8-7A58-2F17-9B99-FC043C81477A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" name="Line 52">
                  <a:extLst>
                    <a:ext uri="{FF2B5EF4-FFF2-40B4-BE49-F238E27FC236}">
                      <a16:creationId xmlns:a16="http://schemas.microsoft.com/office/drawing/2014/main" id="{0326D82F-9558-A8ED-BF10-F63CF284169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6" name="Line 53">
                  <a:extLst>
                    <a:ext uri="{FF2B5EF4-FFF2-40B4-BE49-F238E27FC236}">
                      <a16:creationId xmlns:a16="http://schemas.microsoft.com/office/drawing/2014/main" id="{8E6F207B-646A-3DFF-5AE2-C972235E6F23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7" name="Line 54">
                  <a:extLst>
                    <a:ext uri="{FF2B5EF4-FFF2-40B4-BE49-F238E27FC236}">
                      <a16:creationId xmlns:a16="http://schemas.microsoft.com/office/drawing/2014/main" id="{511AC478-066A-DAB6-1073-B8F193DDC38B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8" name="Line 55">
                  <a:extLst>
                    <a:ext uri="{FF2B5EF4-FFF2-40B4-BE49-F238E27FC236}">
                      <a16:creationId xmlns:a16="http://schemas.microsoft.com/office/drawing/2014/main" id="{81B9F15D-5F9C-45DE-F5BF-D18AF52C2F8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9" name="Line 56">
                  <a:extLst>
                    <a:ext uri="{FF2B5EF4-FFF2-40B4-BE49-F238E27FC236}">
                      <a16:creationId xmlns:a16="http://schemas.microsoft.com/office/drawing/2014/main" id="{B4338F55-DC55-06C0-FB7B-114DFBBA4A7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33" name="Rectangle 57" descr="60%">
              <a:extLst>
                <a:ext uri="{FF2B5EF4-FFF2-40B4-BE49-F238E27FC236}">
                  <a16:creationId xmlns:a16="http://schemas.microsoft.com/office/drawing/2014/main" id="{8FCC86AE-99CF-9EAC-CFC2-C9AA4E624824}"/>
                </a:ext>
              </a:extLst>
            </p:cNvPr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defRPr/>
              </a:pPr>
              <a:endParaRPr lang="ro-RO" altLang="en-US"/>
            </a:p>
          </p:txBody>
        </p:sp>
        <p:sp>
          <p:nvSpPr>
            <p:cNvPr id="1034" name="Line 58">
              <a:extLst>
                <a:ext uri="{FF2B5EF4-FFF2-40B4-BE49-F238E27FC236}">
                  <a16:creationId xmlns:a16="http://schemas.microsoft.com/office/drawing/2014/main" id="{67F3DDA0-DF08-C66F-B118-D0888AEB52B0}"/>
                </a:ext>
              </a:extLst>
            </p:cNvPr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35" name="Group 59">
              <a:extLst>
                <a:ext uri="{FF2B5EF4-FFF2-40B4-BE49-F238E27FC236}">
                  <a16:creationId xmlns:a16="http://schemas.microsoft.com/office/drawing/2014/main" id="{3B474D50-80B5-8552-0A20-6F2BB964044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36" name="Line 60">
                <a:extLst>
                  <a:ext uri="{FF2B5EF4-FFF2-40B4-BE49-F238E27FC236}">
                    <a16:creationId xmlns:a16="http://schemas.microsoft.com/office/drawing/2014/main" id="{B61D74DE-7406-0615-D26D-C31010D10A7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Line 61">
                <a:extLst>
                  <a:ext uri="{FF2B5EF4-FFF2-40B4-BE49-F238E27FC236}">
                    <a16:creationId xmlns:a16="http://schemas.microsoft.com/office/drawing/2014/main" id="{67325D20-E9AF-9ECC-83BE-DF971CF5CC1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Arc 62">
                <a:extLst>
                  <a:ext uri="{FF2B5EF4-FFF2-40B4-BE49-F238E27FC236}">
                    <a16:creationId xmlns:a16="http://schemas.microsoft.com/office/drawing/2014/main" id="{E4CF2623-343A-7B4C-1374-F1FF483806D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T0" fmla="*/ 0 w 43195"/>
                  <a:gd name="T1" fmla="*/ 0 h 43200"/>
                  <a:gd name="T2" fmla="*/ 0 w 43195"/>
                  <a:gd name="T3" fmla="*/ 0 h 43200"/>
                  <a:gd name="T4" fmla="*/ 0 w 43195"/>
                  <a:gd name="T5" fmla="*/ 0 h 432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027" name="Rectangle 63">
            <a:extLst>
              <a:ext uri="{FF2B5EF4-FFF2-40B4-BE49-F238E27FC236}">
                <a16:creationId xmlns:a16="http://schemas.microsoft.com/office/drawing/2014/main" id="{22B25D82-E4A4-6EAB-A917-3A06701217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64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E3F33DDF-72CF-6B19-DC45-F19F5EEC50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593" name="Rectangle 65">
            <a:extLst>
              <a:ext uri="{FF2B5EF4-FFF2-40B4-BE49-F238E27FC236}">
                <a16:creationId xmlns:a16="http://schemas.microsoft.com/office/drawing/2014/main" id="{AD4D7A88-9951-23DD-3680-174A70229DB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94" name="Rectangle 66">
            <a:extLst>
              <a:ext uri="{FF2B5EF4-FFF2-40B4-BE49-F238E27FC236}">
                <a16:creationId xmlns:a16="http://schemas.microsoft.com/office/drawing/2014/main" id="{AF0546FC-87A4-D8E9-8396-5D967EF00F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95" name="Rectangle 67">
            <a:extLst>
              <a:ext uri="{FF2B5EF4-FFF2-40B4-BE49-F238E27FC236}">
                <a16:creationId xmlns:a16="http://schemas.microsoft.com/office/drawing/2014/main" id="{3F85D140-6D4A-ABD3-9BA5-81166FCA85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664AB43-7D68-4FE0-97FE-8CCCA102E2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anose="05000000000000000000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anose="05000000000000000000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BF0391B-5023-C570-C6EC-87B97A1B23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609600"/>
            <a:ext cx="7772400" cy="2590800"/>
          </a:xfrm>
        </p:spPr>
        <p:txBody>
          <a:bodyPr/>
          <a:lstStyle/>
          <a:p>
            <a:pPr algn="ctr" eaLnBrk="1" hangingPunct="1"/>
            <a:r>
              <a:rPr lang="en-US" altLang="en-US"/>
              <a:t>Computer Networks</a:t>
            </a:r>
            <a:br>
              <a:rPr lang="en-US" altLang="en-US"/>
            </a:br>
            <a:br>
              <a:rPr lang="en-US" altLang="en-US"/>
            </a:br>
            <a:r>
              <a:rPr lang="en-US" altLang="en-US" u="sng"/>
              <a:t>Routing</a:t>
            </a:r>
          </a:p>
        </p:txBody>
      </p:sp>
      <p:sp>
        <p:nvSpPr>
          <p:cNvPr id="4099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5B3561DC-9A55-8AF1-E115-4CB72CA0D1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0" y="4648200"/>
            <a:ext cx="2057400" cy="762000"/>
          </a:xfrm>
        </p:spPr>
        <p:txBody>
          <a:bodyPr/>
          <a:lstStyle/>
          <a:p>
            <a:pPr eaLnBrk="1" hangingPunct="1"/>
            <a:r>
              <a:rPr lang="en-US" altLang="en-US"/>
              <a:t>Lecture 9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100" name="Text Box 5">
            <a:extLst>
              <a:ext uri="{FF2B5EF4-FFF2-40B4-BE49-F238E27FC236}">
                <a16:creationId xmlns:a16="http://schemas.microsoft.com/office/drawing/2014/main" id="{D488E469-27B8-7452-DEED-1A46BB98E8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9624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Adrian Sergiu DARABANT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95FDFFE5-2948-649D-257A-E4100E7269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Distance table gives routing table</a:t>
            </a:r>
            <a:endParaRPr lang="en-US" altLang="en-US"/>
          </a:p>
        </p:txBody>
      </p:sp>
      <p:sp>
        <p:nvSpPr>
          <p:cNvPr id="16387" name="Text Box 23">
            <a:extLst>
              <a:ext uri="{FF2B5EF4-FFF2-40B4-BE49-F238E27FC236}">
                <a16:creationId xmlns:a16="http://schemas.microsoft.com/office/drawing/2014/main" id="{F6F13D69-FACB-F2CE-7A9D-355DE97BB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7188" y="6067425"/>
            <a:ext cx="224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Distance table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88" name="Text Box 24">
            <a:extLst>
              <a:ext uri="{FF2B5EF4-FFF2-40B4-BE49-F238E27FC236}">
                <a16:creationId xmlns:a16="http://schemas.microsoft.com/office/drawing/2014/main" id="{2DE105B7-371B-4DBA-4C40-D3181D84B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738" y="6029325"/>
            <a:ext cx="206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Comic Sans MS" panose="030F0702030302020204" pitchFamily="66" charset="0"/>
              </a:rPr>
              <a:t>Routing table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6389" name="Line 25">
            <a:extLst>
              <a:ext uri="{FF2B5EF4-FFF2-40B4-BE49-F238E27FC236}">
                <a16:creationId xmlns:a16="http://schemas.microsoft.com/office/drawing/2014/main" id="{363AE133-59F7-6A6F-F4B2-1FC37E535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5725" y="6288088"/>
            <a:ext cx="1219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69465" name="Group 153">
            <a:extLst>
              <a:ext uri="{FF2B5EF4-FFF2-40B4-BE49-F238E27FC236}">
                <a16:creationId xmlns:a16="http://schemas.microsoft.com/office/drawing/2014/main" id="{DE90E0A7-CB32-419D-1152-648391A1E17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0825" y="1628775"/>
          <a:ext cx="1441450" cy="204163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Next Hop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Dist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∞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∞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9571" name="Group 259">
            <a:extLst>
              <a:ext uri="{FF2B5EF4-FFF2-40B4-BE49-F238E27FC236}">
                <a16:creationId xmlns:a16="http://schemas.microsoft.com/office/drawing/2014/main" id="{DE985A42-1DF5-8A95-7058-2FB1D5D7E726}"/>
              </a:ext>
            </a:extLst>
          </p:cNvPr>
          <p:cNvGraphicFramePr>
            <a:graphicFrameLocks noGrp="1"/>
          </p:cNvGraphicFramePr>
          <p:nvPr/>
        </p:nvGraphicFramePr>
        <p:xfrm>
          <a:off x="1835150" y="1628775"/>
          <a:ext cx="1441450" cy="204163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Next Hop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Dist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∞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9492" name="Group 180">
            <a:extLst>
              <a:ext uri="{FF2B5EF4-FFF2-40B4-BE49-F238E27FC236}">
                <a16:creationId xmlns:a16="http://schemas.microsoft.com/office/drawing/2014/main" id="{EA7739CC-14D7-8DD6-AA2A-802D5EC9CA34}"/>
              </a:ext>
            </a:extLst>
          </p:cNvPr>
          <p:cNvGraphicFramePr>
            <a:graphicFrameLocks noGrp="1"/>
          </p:cNvGraphicFramePr>
          <p:nvPr/>
        </p:nvGraphicFramePr>
        <p:xfrm>
          <a:off x="3419475" y="1628775"/>
          <a:ext cx="1441450" cy="204163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Next Hop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Dist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∞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∞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9518" name="Group 206">
            <a:extLst>
              <a:ext uri="{FF2B5EF4-FFF2-40B4-BE49-F238E27FC236}">
                <a16:creationId xmlns:a16="http://schemas.microsoft.com/office/drawing/2014/main" id="{B860AADB-E076-FE68-E7C5-37F4C9A05FD2}"/>
              </a:ext>
            </a:extLst>
          </p:cNvPr>
          <p:cNvGraphicFramePr>
            <a:graphicFrameLocks noGrp="1"/>
          </p:cNvGraphicFramePr>
          <p:nvPr/>
        </p:nvGraphicFramePr>
        <p:xfrm>
          <a:off x="5003800" y="1628775"/>
          <a:ext cx="1441450" cy="204163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Next Hop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Dist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∞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∞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9544" name="Group 232">
            <a:extLst>
              <a:ext uri="{FF2B5EF4-FFF2-40B4-BE49-F238E27FC236}">
                <a16:creationId xmlns:a16="http://schemas.microsoft.com/office/drawing/2014/main" id="{35697CC5-15EE-DCB2-BE13-80BC0A1B0D72}"/>
              </a:ext>
            </a:extLst>
          </p:cNvPr>
          <p:cNvGraphicFramePr>
            <a:graphicFrameLocks noGrp="1"/>
          </p:cNvGraphicFramePr>
          <p:nvPr/>
        </p:nvGraphicFramePr>
        <p:xfrm>
          <a:off x="6588125" y="1628775"/>
          <a:ext cx="1441450" cy="204163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Next Hop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Dist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∞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9573" name="Group 261">
            <a:extLst>
              <a:ext uri="{FF2B5EF4-FFF2-40B4-BE49-F238E27FC236}">
                <a16:creationId xmlns:a16="http://schemas.microsoft.com/office/drawing/2014/main" id="{529DE647-C1BF-4D99-D279-58C3B76CB616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4005263"/>
          <a:ext cx="1441450" cy="204163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Next Hop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Dist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9599" name="Group 287">
            <a:extLst>
              <a:ext uri="{FF2B5EF4-FFF2-40B4-BE49-F238E27FC236}">
                <a16:creationId xmlns:a16="http://schemas.microsoft.com/office/drawing/2014/main" id="{DD8C82E0-8F79-7290-30AD-A9A659C10899}"/>
              </a:ext>
            </a:extLst>
          </p:cNvPr>
          <p:cNvGraphicFramePr>
            <a:graphicFrameLocks noGrp="1"/>
          </p:cNvGraphicFramePr>
          <p:nvPr/>
        </p:nvGraphicFramePr>
        <p:xfrm>
          <a:off x="1908175" y="4005263"/>
          <a:ext cx="1441450" cy="204163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Next Hop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Dist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9625" name="Group 313">
            <a:extLst>
              <a:ext uri="{FF2B5EF4-FFF2-40B4-BE49-F238E27FC236}">
                <a16:creationId xmlns:a16="http://schemas.microsoft.com/office/drawing/2014/main" id="{D5560553-CCED-A63B-4509-6B0A818C4E98}"/>
              </a:ext>
            </a:extLst>
          </p:cNvPr>
          <p:cNvGraphicFramePr>
            <a:graphicFrameLocks noGrp="1"/>
          </p:cNvGraphicFramePr>
          <p:nvPr/>
        </p:nvGraphicFramePr>
        <p:xfrm>
          <a:off x="3492500" y="4005263"/>
          <a:ext cx="1441450" cy="204163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Next Hop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Dist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9651" name="Group 339">
            <a:extLst>
              <a:ext uri="{FF2B5EF4-FFF2-40B4-BE49-F238E27FC236}">
                <a16:creationId xmlns:a16="http://schemas.microsoft.com/office/drawing/2014/main" id="{163CC8D0-4E91-D80F-5E8E-43479C09514E}"/>
              </a:ext>
            </a:extLst>
          </p:cNvPr>
          <p:cNvGraphicFramePr>
            <a:graphicFrameLocks noGrp="1"/>
          </p:cNvGraphicFramePr>
          <p:nvPr/>
        </p:nvGraphicFramePr>
        <p:xfrm>
          <a:off x="5076825" y="4005263"/>
          <a:ext cx="1441450" cy="204163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Next Hop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Dist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69677" name="Group 365">
            <a:extLst>
              <a:ext uri="{FF2B5EF4-FFF2-40B4-BE49-F238E27FC236}">
                <a16:creationId xmlns:a16="http://schemas.microsoft.com/office/drawing/2014/main" id="{843B47E5-6AD6-7D4D-F139-D7B0F7011506}"/>
              </a:ext>
            </a:extLst>
          </p:cNvPr>
          <p:cNvGraphicFramePr>
            <a:graphicFrameLocks noGrp="1"/>
          </p:cNvGraphicFramePr>
          <p:nvPr/>
        </p:nvGraphicFramePr>
        <p:xfrm>
          <a:off x="6661150" y="4005263"/>
          <a:ext cx="1441450" cy="2041630"/>
        </p:xfrm>
        <a:graphic>
          <a:graphicData uri="http://schemas.openxmlformats.org/drawingml/2006/table">
            <a:tbl>
              <a:tblPr/>
              <a:tblGrid>
                <a:gridCol w="43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Next Hop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Dist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8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650" name="Picture 2">
            <a:extLst>
              <a:ext uri="{FF2B5EF4-FFF2-40B4-BE49-F238E27FC236}">
                <a16:creationId xmlns:a16="http://schemas.microsoft.com/office/drawing/2014/main" id="{E7E2681A-0943-09D2-3F65-514AC4C41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136525"/>
            <a:ext cx="1566862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8A72BA0-26D7-C65D-45C5-3799CDFC9F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Distance Vector routing</a:t>
            </a:r>
          </a:p>
        </p:txBody>
      </p:sp>
      <p:grpSp>
        <p:nvGrpSpPr>
          <p:cNvPr id="17411" name="Group 5">
            <a:extLst>
              <a:ext uri="{FF2B5EF4-FFF2-40B4-BE49-F238E27FC236}">
                <a16:creationId xmlns:a16="http://schemas.microsoft.com/office/drawing/2014/main" id="{D19E6EF4-8914-D0BE-41ED-355AD8B8A47D}"/>
              </a:ext>
            </a:extLst>
          </p:cNvPr>
          <p:cNvGrpSpPr>
            <a:grpSpLocks/>
          </p:cNvGrpSpPr>
          <p:nvPr/>
        </p:nvGrpSpPr>
        <p:grpSpPr bwMode="auto">
          <a:xfrm>
            <a:off x="6911975" y="5456238"/>
            <a:ext cx="2232025" cy="1501775"/>
            <a:chOff x="612" y="972"/>
            <a:chExt cx="1757" cy="1229"/>
          </a:xfrm>
        </p:grpSpPr>
        <p:sp>
          <p:nvSpPr>
            <p:cNvPr id="17672" name="Freeform 6">
              <a:extLst>
                <a:ext uri="{FF2B5EF4-FFF2-40B4-BE49-F238E27FC236}">
                  <a16:creationId xmlns:a16="http://schemas.microsoft.com/office/drawing/2014/main" id="{B6B8D299-2DFD-4890-E360-DB823D3F8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972"/>
              <a:ext cx="1757" cy="1150"/>
            </a:xfrm>
            <a:custGeom>
              <a:avLst/>
              <a:gdLst>
                <a:gd name="T0" fmla="*/ 108 w 1757"/>
                <a:gd name="T1" fmla="*/ 402 h 1150"/>
                <a:gd name="T2" fmla="*/ 390 w 1757"/>
                <a:gd name="T3" fmla="*/ 216 h 1150"/>
                <a:gd name="T4" fmla="*/ 801 w 1757"/>
                <a:gd name="T5" fmla="*/ 27 h 1150"/>
                <a:gd name="T6" fmla="*/ 1341 w 1757"/>
                <a:gd name="T7" fmla="*/ 54 h 1150"/>
                <a:gd name="T8" fmla="*/ 1602 w 1757"/>
                <a:gd name="T9" fmla="*/ 141 h 1150"/>
                <a:gd name="T10" fmla="*/ 1665 w 1757"/>
                <a:gd name="T11" fmla="*/ 489 h 1150"/>
                <a:gd name="T12" fmla="*/ 1644 w 1757"/>
                <a:gd name="T13" fmla="*/ 1044 h 1150"/>
                <a:gd name="T14" fmla="*/ 984 w 1757"/>
                <a:gd name="T15" fmla="*/ 1125 h 1150"/>
                <a:gd name="T16" fmla="*/ 540 w 1757"/>
                <a:gd name="T17" fmla="*/ 1068 h 1150"/>
                <a:gd name="T18" fmla="*/ 72 w 1757"/>
                <a:gd name="T19" fmla="*/ 684 h 1150"/>
                <a:gd name="T20" fmla="*/ 108 w 1757"/>
                <a:gd name="T21" fmla="*/ 402 h 1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57" h="1150">
                  <a:moveTo>
                    <a:pt x="108" y="402"/>
                  </a:moveTo>
                  <a:cubicBezTo>
                    <a:pt x="161" y="324"/>
                    <a:pt x="275" y="278"/>
                    <a:pt x="390" y="216"/>
                  </a:cubicBezTo>
                  <a:cubicBezTo>
                    <a:pt x="505" y="154"/>
                    <a:pt x="642" y="54"/>
                    <a:pt x="801" y="27"/>
                  </a:cubicBezTo>
                  <a:cubicBezTo>
                    <a:pt x="960" y="0"/>
                    <a:pt x="1208" y="35"/>
                    <a:pt x="1341" y="54"/>
                  </a:cubicBezTo>
                  <a:cubicBezTo>
                    <a:pt x="1474" y="73"/>
                    <a:pt x="1548" y="68"/>
                    <a:pt x="1602" y="141"/>
                  </a:cubicBezTo>
                  <a:cubicBezTo>
                    <a:pt x="1656" y="214"/>
                    <a:pt x="1658" y="339"/>
                    <a:pt x="1665" y="489"/>
                  </a:cubicBezTo>
                  <a:cubicBezTo>
                    <a:pt x="1672" y="639"/>
                    <a:pt x="1757" y="938"/>
                    <a:pt x="1644" y="1044"/>
                  </a:cubicBezTo>
                  <a:cubicBezTo>
                    <a:pt x="1531" y="1150"/>
                    <a:pt x="1168" y="1121"/>
                    <a:pt x="984" y="1125"/>
                  </a:cubicBezTo>
                  <a:cubicBezTo>
                    <a:pt x="800" y="1129"/>
                    <a:pt x="692" y="1141"/>
                    <a:pt x="540" y="1068"/>
                  </a:cubicBezTo>
                  <a:cubicBezTo>
                    <a:pt x="388" y="995"/>
                    <a:pt x="144" y="795"/>
                    <a:pt x="72" y="684"/>
                  </a:cubicBezTo>
                  <a:cubicBezTo>
                    <a:pt x="0" y="573"/>
                    <a:pt x="55" y="480"/>
                    <a:pt x="108" y="40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73" name="Freeform 7">
              <a:extLst>
                <a:ext uri="{FF2B5EF4-FFF2-40B4-BE49-F238E27FC236}">
                  <a16:creationId xmlns:a16="http://schemas.microsoft.com/office/drawing/2014/main" id="{C00A56B4-C645-4B1D-F550-1818FD4EF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" y="1284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74" name="Oval 8">
              <a:extLst>
                <a:ext uri="{FF2B5EF4-FFF2-40B4-BE49-F238E27FC236}">
                  <a16:creationId xmlns:a16="http://schemas.microsoft.com/office/drawing/2014/main" id="{855702D3-2B21-F296-1BD8-4D1FFA135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152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17675" name="Line 9">
              <a:extLst>
                <a:ext uri="{FF2B5EF4-FFF2-40B4-BE49-F238E27FC236}">
                  <a16:creationId xmlns:a16="http://schemas.microsoft.com/office/drawing/2014/main" id="{6F44D9E8-1CE4-FB0E-61F0-3AD2FFD48A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" y="1519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76" name="Line 10">
              <a:extLst>
                <a:ext uri="{FF2B5EF4-FFF2-40B4-BE49-F238E27FC236}">
                  <a16:creationId xmlns:a16="http://schemas.microsoft.com/office/drawing/2014/main" id="{D5500D0D-4AC8-B7DC-E175-5AFD999642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9" y="1519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77" name="Rectangle 11">
              <a:extLst>
                <a:ext uri="{FF2B5EF4-FFF2-40B4-BE49-F238E27FC236}">
                  <a16:creationId xmlns:a16="http://schemas.microsoft.com/office/drawing/2014/main" id="{FE6E0DE5-6F8F-15F2-4A0B-765865099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151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678" name="Oval 12">
              <a:extLst>
                <a:ext uri="{FF2B5EF4-FFF2-40B4-BE49-F238E27FC236}">
                  <a16:creationId xmlns:a16="http://schemas.microsoft.com/office/drawing/2014/main" id="{854E28FC-6FBA-8CFA-07C5-BA234CF20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146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17679" name="Oval 13">
              <a:extLst>
                <a:ext uri="{FF2B5EF4-FFF2-40B4-BE49-F238E27FC236}">
                  <a16:creationId xmlns:a16="http://schemas.microsoft.com/office/drawing/2014/main" id="{E0B42F24-BDA4-3C69-0119-46AFC30CC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" y="1223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17680" name="Line 14">
              <a:extLst>
                <a:ext uri="{FF2B5EF4-FFF2-40B4-BE49-F238E27FC236}">
                  <a16:creationId xmlns:a16="http://schemas.microsoft.com/office/drawing/2014/main" id="{C20DCC16-1DFA-C57A-4BD6-16A65801A9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6" y="1216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81" name="Line 15">
              <a:extLst>
                <a:ext uri="{FF2B5EF4-FFF2-40B4-BE49-F238E27FC236}">
                  <a16:creationId xmlns:a16="http://schemas.microsoft.com/office/drawing/2014/main" id="{A3F79320-0B50-3DB6-F127-159AA4470E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9" y="1216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82" name="Rectangle 16">
              <a:extLst>
                <a:ext uri="{FF2B5EF4-FFF2-40B4-BE49-F238E27FC236}">
                  <a16:creationId xmlns:a16="http://schemas.microsoft.com/office/drawing/2014/main" id="{8F6BEE4B-E29F-0A49-E74B-640801AB79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" y="1216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683" name="Oval 17">
              <a:extLst>
                <a:ext uri="{FF2B5EF4-FFF2-40B4-BE49-F238E27FC236}">
                  <a16:creationId xmlns:a16="http://schemas.microsoft.com/office/drawing/2014/main" id="{D0502D91-00EB-7708-B6CD-A9A53180A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1157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17684" name="Oval 18">
              <a:extLst>
                <a:ext uri="{FF2B5EF4-FFF2-40B4-BE49-F238E27FC236}">
                  <a16:creationId xmlns:a16="http://schemas.microsoft.com/office/drawing/2014/main" id="{A7BDBB2D-0EE2-739F-52E2-A9007A0DE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" y="1219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17685" name="Line 19">
              <a:extLst>
                <a:ext uri="{FF2B5EF4-FFF2-40B4-BE49-F238E27FC236}">
                  <a16:creationId xmlns:a16="http://schemas.microsoft.com/office/drawing/2014/main" id="{17B2C713-FBE5-29F8-07A4-68988CE9AB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9" y="1212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86" name="Line 20">
              <a:extLst>
                <a:ext uri="{FF2B5EF4-FFF2-40B4-BE49-F238E27FC236}">
                  <a16:creationId xmlns:a16="http://schemas.microsoft.com/office/drawing/2014/main" id="{7CF736BD-0169-1C09-A3F6-0DC5A0AE97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" y="1212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87" name="Rectangle 21">
              <a:extLst>
                <a:ext uri="{FF2B5EF4-FFF2-40B4-BE49-F238E27FC236}">
                  <a16:creationId xmlns:a16="http://schemas.microsoft.com/office/drawing/2014/main" id="{AA162D42-D65A-90FE-4E1B-2C5C13FDA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" y="1212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688" name="Oval 22">
              <a:extLst>
                <a:ext uri="{FF2B5EF4-FFF2-40B4-BE49-F238E27FC236}">
                  <a16:creationId xmlns:a16="http://schemas.microsoft.com/office/drawing/2014/main" id="{A32ABC43-982B-E8DC-AB38-4F5882F6C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1156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17689" name="Freeform 23">
              <a:extLst>
                <a:ext uri="{FF2B5EF4-FFF2-40B4-BE49-F238E27FC236}">
                  <a16:creationId xmlns:a16="http://schemas.microsoft.com/office/drawing/2014/main" id="{C7A035AC-714E-A53B-3084-39FF096EE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1311"/>
              <a:ext cx="47" cy="543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690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90" name="Freeform 24">
              <a:extLst>
                <a:ext uri="{FF2B5EF4-FFF2-40B4-BE49-F238E27FC236}">
                  <a16:creationId xmlns:a16="http://schemas.microsoft.com/office/drawing/2014/main" id="{AF99FAB0-1571-981C-52C2-12AAE7662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1317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91" name="Freeform 25">
              <a:extLst>
                <a:ext uri="{FF2B5EF4-FFF2-40B4-BE49-F238E27FC236}">
                  <a16:creationId xmlns:a16="http://schemas.microsoft.com/office/drawing/2014/main" id="{C67445B6-7F5E-8418-FB65-6759E6E0C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" y="1932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92" name="Freeform 26">
              <a:extLst>
                <a:ext uri="{FF2B5EF4-FFF2-40B4-BE49-F238E27FC236}">
                  <a16:creationId xmlns:a16="http://schemas.microsoft.com/office/drawing/2014/main" id="{267292E4-8FBC-AEBF-89F5-3F34A295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1608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93" name="Freeform 27">
              <a:extLst>
                <a:ext uri="{FF2B5EF4-FFF2-40B4-BE49-F238E27FC236}">
                  <a16:creationId xmlns:a16="http://schemas.microsoft.com/office/drawing/2014/main" id="{F6E5B267-7AEF-D58C-AF7D-635B8E30F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1242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694" name="Group 28">
              <a:extLst>
                <a:ext uri="{FF2B5EF4-FFF2-40B4-BE49-F238E27FC236}">
                  <a16:creationId xmlns:a16="http://schemas.microsoft.com/office/drawing/2014/main" id="{40B8EE7E-1895-DA1F-0151-F83532CC57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2" y="1412"/>
              <a:ext cx="291" cy="325"/>
              <a:chOff x="2911" y="2429"/>
              <a:chExt cx="294" cy="325"/>
            </a:xfrm>
          </p:grpSpPr>
          <p:sp>
            <p:nvSpPr>
              <p:cNvPr id="17725" name="Rectangle 29">
                <a:extLst>
                  <a:ext uri="{FF2B5EF4-FFF2-40B4-BE49-F238E27FC236}">
                    <a16:creationId xmlns:a16="http://schemas.microsoft.com/office/drawing/2014/main" id="{98624622-B41D-56E0-E4FC-2312F2343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sp>
            <p:nvSpPr>
              <p:cNvPr id="17726" name="Text Box 30">
                <a:extLst>
                  <a:ext uri="{FF2B5EF4-FFF2-40B4-BE49-F238E27FC236}">
                    <a16:creationId xmlns:a16="http://schemas.microsoft.com/office/drawing/2014/main" id="{1C7B6AAE-EB42-A502-7361-9D3BE6B498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11" y="2429"/>
                <a:ext cx="294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Comic Sans MS" panose="030F0702030302020204" pitchFamily="66" charset="0"/>
                  </a:rPr>
                  <a:t>A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695" name="Group 31">
              <a:extLst>
                <a:ext uri="{FF2B5EF4-FFF2-40B4-BE49-F238E27FC236}">
                  <a16:creationId xmlns:a16="http://schemas.microsoft.com/office/drawing/2014/main" id="{42DE1CE5-D729-541C-B0BC-DC4D7EA63B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2" y="1784"/>
              <a:ext cx="316" cy="325"/>
              <a:chOff x="1740" y="2306"/>
              <a:chExt cx="316" cy="325"/>
            </a:xfrm>
          </p:grpSpPr>
          <p:sp>
            <p:nvSpPr>
              <p:cNvPr id="17717" name="Oval 32">
                <a:extLst>
                  <a:ext uri="{FF2B5EF4-FFF2-40B4-BE49-F238E27FC236}">
                    <a16:creationId xmlns:a16="http://schemas.microsoft.com/office/drawing/2014/main" id="{A4D89EBD-CC51-9FFD-9BC0-1E0D577CC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sp>
            <p:nvSpPr>
              <p:cNvPr id="17718" name="Line 33">
                <a:extLst>
                  <a:ext uri="{FF2B5EF4-FFF2-40B4-BE49-F238E27FC236}">
                    <a16:creationId xmlns:a16="http://schemas.microsoft.com/office/drawing/2014/main" id="{F444FB0B-CAEA-8792-3BCF-641EC0687C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9" name="Line 34">
                <a:extLst>
                  <a:ext uri="{FF2B5EF4-FFF2-40B4-BE49-F238E27FC236}">
                    <a16:creationId xmlns:a16="http://schemas.microsoft.com/office/drawing/2014/main" id="{BCC7649F-0951-4C0E-E018-8ECF976F44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20" name="Rectangle 35">
                <a:extLst>
                  <a:ext uri="{FF2B5EF4-FFF2-40B4-BE49-F238E27FC236}">
                    <a16:creationId xmlns:a16="http://schemas.microsoft.com/office/drawing/2014/main" id="{82A9786F-D15E-8A15-421E-789DF77C6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721" name="Oval 36">
                <a:extLst>
                  <a:ext uri="{FF2B5EF4-FFF2-40B4-BE49-F238E27FC236}">
                    <a16:creationId xmlns:a16="http://schemas.microsoft.com/office/drawing/2014/main" id="{8D920C9C-F0CA-0A36-9ECA-7A5AB4F10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grpSp>
            <p:nvGrpSpPr>
              <p:cNvPr id="17722" name="Group 37">
                <a:extLst>
                  <a:ext uri="{FF2B5EF4-FFF2-40B4-BE49-F238E27FC236}">
                    <a16:creationId xmlns:a16="http://schemas.microsoft.com/office/drawing/2014/main" id="{7422A514-9E71-0122-1585-318FE2CEF9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6" y="2306"/>
                <a:ext cx="270" cy="325"/>
                <a:chOff x="2921" y="2429"/>
                <a:chExt cx="273" cy="325"/>
              </a:xfrm>
            </p:grpSpPr>
            <p:sp>
              <p:nvSpPr>
                <p:cNvPr id="17723" name="Rectangle 38">
                  <a:extLst>
                    <a:ext uri="{FF2B5EF4-FFF2-40B4-BE49-F238E27FC236}">
                      <a16:creationId xmlns:a16="http://schemas.microsoft.com/office/drawing/2014/main" id="{461F3FE6-E7C0-A2CC-1976-F31C076EBC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3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o-RO" altLang="en-US" sz="2400"/>
                </a:p>
              </p:txBody>
            </p:sp>
            <p:sp>
              <p:nvSpPr>
                <p:cNvPr id="17724" name="Text Box 39">
                  <a:extLst>
                    <a:ext uri="{FF2B5EF4-FFF2-40B4-BE49-F238E27FC236}">
                      <a16:creationId xmlns:a16="http://schemas.microsoft.com/office/drawing/2014/main" id="{E70A9046-BC3C-F14F-11B1-7E054D1F7F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21" y="2429"/>
                  <a:ext cx="273" cy="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3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>
                      <a:latin typeface="Comic Sans MS" panose="030F0702030302020204" pitchFamily="66" charset="0"/>
                    </a:rPr>
                    <a:t>E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7696" name="Group 40">
              <a:extLst>
                <a:ext uri="{FF2B5EF4-FFF2-40B4-BE49-F238E27FC236}">
                  <a16:creationId xmlns:a16="http://schemas.microsoft.com/office/drawing/2014/main" id="{71DD759A-31ED-F20D-AEE1-0D5BDD6B4E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3" y="1805"/>
              <a:ext cx="316" cy="325"/>
              <a:chOff x="1051" y="2303"/>
              <a:chExt cx="316" cy="325"/>
            </a:xfrm>
          </p:grpSpPr>
          <p:sp>
            <p:nvSpPr>
              <p:cNvPr id="17709" name="Oval 41">
                <a:extLst>
                  <a:ext uri="{FF2B5EF4-FFF2-40B4-BE49-F238E27FC236}">
                    <a16:creationId xmlns:a16="http://schemas.microsoft.com/office/drawing/2014/main" id="{2A03D73D-5630-8605-9FD8-67D698433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2423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sp>
            <p:nvSpPr>
              <p:cNvPr id="17710" name="Line 42">
                <a:extLst>
                  <a:ext uri="{FF2B5EF4-FFF2-40B4-BE49-F238E27FC236}">
                    <a16:creationId xmlns:a16="http://schemas.microsoft.com/office/drawing/2014/main" id="{CAB27811-C1F0-4014-962A-89337AE9AD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4" y="2416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1" name="Line 43">
                <a:extLst>
                  <a:ext uri="{FF2B5EF4-FFF2-40B4-BE49-F238E27FC236}">
                    <a16:creationId xmlns:a16="http://schemas.microsoft.com/office/drawing/2014/main" id="{5FE221E2-2943-1D4A-319F-B355261B13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7" y="2416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2" name="Rectangle 44">
                <a:extLst>
                  <a:ext uri="{FF2B5EF4-FFF2-40B4-BE49-F238E27FC236}">
                    <a16:creationId xmlns:a16="http://schemas.microsoft.com/office/drawing/2014/main" id="{D272B147-2D7C-83BE-2AD6-C683262D9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2416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713" name="Oval 45">
                <a:extLst>
                  <a:ext uri="{FF2B5EF4-FFF2-40B4-BE49-F238E27FC236}">
                    <a16:creationId xmlns:a16="http://schemas.microsoft.com/office/drawing/2014/main" id="{D2A8FA38-D2F5-EA10-6B08-E049A925C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" y="2357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grpSp>
            <p:nvGrpSpPr>
              <p:cNvPr id="17714" name="Group 46">
                <a:extLst>
                  <a:ext uri="{FF2B5EF4-FFF2-40B4-BE49-F238E27FC236}">
                    <a16:creationId xmlns:a16="http://schemas.microsoft.com/office/drawing/2014/main" id="{DA467EAA-AF14-2EDA-F857-1366B0C091E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76" y="2303"/>
                <a:ext cx="289" cy="325"/>
                <a:chOff x="2912" y="2429"/>
                <a:chExt cx="292" cy="325"/>
              </a:xfrm>
            </p:grpSpPr>
            <p:sp>
              <p:nvSpPr>
                <p:cNvPr id="17715" name="Rectangle 47">
                  <a:extLst>
                    <a:ext uri="{FF2B5EF4-FFF2-40B4-BE49-F238E27FC236}">
                      <a16:creationId xmlns:a16="http://schemas.microsoft.com/office/drawing/2014/main" id="{71569DB1-6C51-2AA9-DAA0-68821F831F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3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o-RO" altLang="en-US" sz="2400"/>
                </a:p>
              </p:txBody>
            </p:sp>
            <p:sp>
              <p:nvSpPr>
                <p:cNvPr id="17716" name="Text Box 48">
                  <a:extLst>
                    <a:ext uri="{FF2B5EF4-FFF2-40B4-BE49-F238E27FC236}">
                      <a16:creationId xmlns:a16="http://schemas.microsoft.com/office/drawing/2014/main" id="{A55BCB65-3C71-B601-6841-6AAB09196A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12" y="2429"/>
                  <a:ext cx="292" cy="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3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>
                      <a:latin typeface="Comic Sans MS" panose="030F0702030302020204" pitchFamily="66" charset="0"/>
                    </a:rPr>
                    <a:t>D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7697" name="Group 49">
              <a:extLst>
                <a:ext uri="{FF2B5EF4-FFF2-40B4-BE49-F238E27FC236}">
                  <a16:creationId xmlns:a16="http://schemas.microsoft.com/office/drawing/2014/main" id="{6A181396-9AEC-C051-D7FA-F3D5D2F75E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89" y="1106"/>
              <a:ext cx="265" cy="325"/>
              <a:chOff x="2924" y="2429"/>
              <a:chExt cx="268" cy="325"/>
            </a:xfrm>
          </p:grpSpPr>
          <p:sp>
            <p:nvSpPr>
              <p:cNvPr id="17707" name="Rectangle 50">
                <a:extLst>
                  <a:ext uri="{FF2B5EF4-FFF2-40B4-BE49-F238E27FC236}">
                    <a16:creationId xmlns:a16="http://schemas.microsoft.com/office/drawing/2014/main" id="{6D578DA7-E68D-49C0-CE7A-EC6AD4998E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sp>
            <p:nvSpPr>
              <p:cNvPr id="17708" name="Text Box 51">
                <a:extLst>
                  <a:ext uri="{FF2B5EF4-FFF2-40B4-BE49-F238E27FC236}">
                    <a16:creationId xmlns:a16="http://schemas.microsoft.com/office/drawing/2014/main" id="{8C413CBD-136C-DD30-DC42-C0675EC5B7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4" y="2429"/>
                <a:ext cx="268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Comic Sans MS" panose="030F0702030302020204" pitchFamily="66" charset="0"/>
                  </a:rPr>
                  <a:t>C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698" name="Group 52">
              <a:extLst>
                <a:ext uri="{FF2B5EF4-FFF2-40B4-BE49-F238E27FC236}">
                  <a16:creationId xmlns:a16="http://schemas.microsoft.com/office/drawing/2014/main" id="{08FEF6E2-E45D-88A5-4F70-E768BADBF7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3" y="1106"/>
              <a:ext cx="271" cy="325"/>
              <a:chOff x="2922" y="2429"/>
              <a:chExt cx="274" cy="325"/>
            </a:xfrm>
          </p:grpSpPr>
          <p:sp>
            <p:nvSpPr>
              <p:cNvPr id="17705" name="Rectangle 53">
                <a:extLst>
                  <a:ext uri="{FF2B5EF4-FFF2-40B4-BE49-F238E27FC236}">
                    <a16:creationId xmlns:a16="http://schemas.microsoft.com/office/drawing/2014/main" id="{D04A682E-CC98-BA06-D9BC-1F3A5A777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sp>
            <p:nvSpPr>
              <p:cNvPr id="17706" name="Text Box 54">
                <a:extLst>
                  <a:ext uri="{FF2B5EF4-FFF2-40B4-BE49-F238E27FC236}">
                    <a16:creationId xmlns:a16="http://schemas.microsoft.com/office/drawing/2014/main" id="{517745D2-3213-9509-5DB3-40E5DD11F6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2" y="2429"/>
                <a:ext cx="274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Comic Sans MS" panose="030F0702030302020204" pitchFamily="66" charset="0"/>
                  </a:rPr>
                  <a:t>B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7699" name="Text Box 55">
              <a:extLst>
                <a:ext uri="{FF2B5EF4-FFF2-40B4-BE49-F238E27FC236}">
                  <a16:creationId xmlns:a16="http://schemas.microsoft.com/office/drawing/2014/main" id="{62DEA6BD-9C13-ED12-6BD0-3630A6E6F4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1234"/>
              <a:ext cx="255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700" name="Text Box 56">
              <a:extLst>
                <a:ext uri="{FF2B5EF4-FFF2-40B4-BE49-F238E27FC236}">
                  <a16:creationId xmlns:a16="http://schemas.microsoft.com/office/drawing/2014/main" id="{C875ADB9-6499-59B5-9232-C900BBE87F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1" y="1453"/>
              <a:ext cx="254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</a:rPr>
                <a:t>8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701" name="Text Box 57">
              <a:extLst>
                <a:ext uri="{FF2B5EF4-FFF2-40B4-BE49-F238E27FC236}">
                  <a16:creationId xmlns:a16="http://schemas.microsoft.com/office/drawing/2014/main" id="{6194DA45-533D-A348-5C8D-EC36D3B64F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9" y="1668"/>
              <a:ext cx="227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702" name="Text Box 58">
              <a:extLst>
                <a:ext uri="{FF2B5EF4-FFF2-40B4-BE49-F238E27FC236}">
                  <a16:creationId xmlns:a16="http://schemas.microsoft.com/office/drawing/2014/main" id="{0837953F-0C08-A643-963C-4767613CE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" y="1901"/>
              <a:ext cx="255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703" name="Text Box 59">
              <a:extLst>
                <a:ext uri="{FF2B5EF4-FFF2-40B4-BE49-F238E27FC236}">
                  <a16:creationId xmlns:a16="http://schemas.microsoft.com/office/drawing/2014/main" id="{CBF1F22F-037E-6231-803D-279F61B13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3" y="1049"/>
              <a:ext cx="226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7704" name="Text Box 60">
              <a:extLst>
                <a:ext uri="{FF2B5EF4-FFF2-40B4-BE49-F238E27FC236}">
                  <a16:creationId xmlns:a16="http://schemas.microsoft.com/office/drawing/2014/main" id="{7484DF89-222E-2C77-D1A8-CF801589B1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9" y="1449"/>
              <a:ext cx="255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283709" name="Group 61">
            <a:extLst>
              <a:ext uri="{FF2B5EF4-FFF2-40B4-BE49-F238E27FC236}">
                <a16:creationId xmlns:a16="http://schemas.microsoft.com/office/drawing/2014/main" id="{653962F4-5AEA-0FCF-7D33-26F8697A12EE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1341438"/>
          <a:ext cx="1441450" cy="204163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Next Hop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Dist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3735" name="Group 87">
            <a:extLst>
              <a:ext uri="{FF2B5EF4-FFF2-40B4-BE49-F238E27FC236}">
                <a16:creationId xmlns:a16="http://schemas.microsoft.com/office/drawing/2014/main" id="{A8B624B5-DA26-821F-D82D-E363E0F6C798}"/>
              </a:ext>
            </a:extLst>
          </p:cNvPr>
          <p:cNvGraphicFramePr>
            <a:graphicFrameLocks noGrp="1"/>
          </p:cNvGraphicFramePr>
          <p:nvPr/>
        </p:nvGraphicFramePr>
        <p:xfrm>
          <a:off x="1979613" y="1341438"/>
          <a:ext cx="1441450" cy="204163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Next Hop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Dist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3761" name="Group 113">
            <a:extLst>
              <a:ext uri="{FF2B5EF4-FFF2-40B4-BE49-F238E27FC236}">
                <a16:creationId xmlns:a16="http://schemas.microsoft.com/office/drawing/2014/main" id="{8BDA7393-5FCC-5DC0-C003-0B8837CCB649}"/>
              </a:ext>
            </a:extLst>
          </p:cNvPr>
          <p:cNvGraphicFramePr>
            <a:graphicFrameLocks noGrp="1"/>
          </p:cNvGraphicFramePr>
          <p:nvPr/>
        </p:nvGraphicFramePr>
        <p:xfrm>
          <a:off x="3563938" y="1341438"/>
          <a:ext cx="1441450" cy="204163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Next Hop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Dist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3787" name="Group 139">
            <a:extLst>
              <a:ext uri="{FF2B5EF4-FFF2-40B4-BE49-F238E27FC236}">
                <a16:creationId xmlns:a16="http://schemas.microsoft.com/office/drawing/2014/main" id="{089E7AF8-804B-4DB6-2794-84DED27BDF61}"/>
              </a:ext>
            </a:extLst>
          </p:cNvPr>
          <p:cNvGraphicFramePr>
            <a:graphicFrameLocks noGrp="1"/>
          </p:cNvGraphicFramePr>
          <p:nvPr/>
        </p:nvGraphicFramePr>
        <p:xfrm>
          <a:off x="5148263" y="1341438"/>
          <a:ext cx="1441450" cy="204163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Next Hop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Dist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3813" name="Group 165">
            <a:extLst>
              <a:ext uri="{FF2B5EF4-FFF2-40B4-BE49-F238E27FC236}">
                <a16:creationId xmlns:a16="http://schemas.microsoft.com/office/drawing/2014/main" id="{76FF58E9-1EC2-D3C5-07E4-D074BB0F5262}"/>
              </a:ext>
            </a:extLst>
          </p:cNvPr>
          <p:cNvGraphicFramePr>
            <a:graphicFrameLocks noGrp="1"/>
          </p:cNvGraphicFramePr>
          <p:nvPr/>
        </p:nvGraphicFramePr>
        <p:xfrm>
          <a:off x="6732588" y="1341438"/>
          <a:ext cx="1441450" cy="204163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Next Hop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Dist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3839" name="Group 191">
            <a:extLst>
              <a:ext uri="{FF2B5EF4-FFF2-40B4-BE49-F238E27FC236}">
                <a16:creationId xmlns:a16="http://schemas.microsoft.com/office/drawing/2014/main" id="{F963D3FF-AFF0-AB08-1021-BC3708EA4CE6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3500438"/>
          <a:ext cx="1441450" cy="204163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Next Hop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Dist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3865" name="Group 217">
            <a:extLst>
              <a:ext uri="{FF2B5EF4-FFF2-40B4-BE49-F238E27FC236}">
                <a16:creationId xmlns:a16="http://schemas.microsoft.com/office/drawing/2014/main" id="{4408EBBA-7F4B-8B7B-74CC-7062EB7B7595}"/>
              </a:ext>
            </a:extLst>
          </p:cNvPr>
          <p:cNvGraphicFramePr>
            <a:graphicFrameLocks noGrp="1"/>
          </p:cNvGraphicFramePr>
          <p:nvPr/>
        </p:nvGraphicFramePr>
        <p:xfrm>
          <a:off x="1979613" y="3500438"/>
          <a:ext cx="1441450" cy="204163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Next Hop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Dist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3891" name="Group 243">
            <a:extLst>
              <a:ext uri="{FF2B5EF4-FFF2-40B4-BE49-F238E27FC236}">
                <a16:creationId xmlns:a16="http://schemas.microsoft.com/office/drawing/2014/main" id="{D42906D7-DFE2-E312-2E88-077CBD5EE7C7}"/>
              </a:ext>
            </a:extLst>
          </p:cNvPr>
          <p:cNvGraphicFramePr>
            <a:graphicFrameLocks noGrp="1"/>
          </p:cNvGraphicFramePr>
          <p:nvPr/>
        </p:nvGraphicFramePr>
        <p:xfrm>
          <a:off x="3563938" y="3500438"/>
          <a:ext cx="1441450" cy="204163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Next Hop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Dist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3917" name="Group 269">
            <a:extLst>
              <a:ext uri="{FF2B5EF4-FFF2-40B4-BE49-F238E27FC236}">
                <a16:creationId xmlns:a16="http://schemas.microsoft.com/office/drawing/2014/main" id="{8F8B1537-2CBD-BFA3-A388-B7D8A3FD9009}"/>
              </a:ext>
            </a:extLst>
          </p:cNvPr>
          <p:cNvGraphicFramePr>
            <a:graphicFrameLocks noGrp="1"/>
          </p:cNvGraphicFramePr>
          <p:nvPr/>
        </p:nvGraphicFramePr>
        <p:xfrm>
          <a:off x="5148263" y="3500438"/>
          <a:ext cx="1441450" cy="204163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Next Hop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Dist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3943" name="Group 295">
            <a:extLst>
              <a:ext uri="{FF2B5EF4-FFF2-40B4-BE49-F238E27FC236}">
                <a16:creationId xmlns:a16="http://schemas.microsoft.com/office/drawing/2014/main" id="{41AEC3C2-B735-FB21-F5B5-B5C1D0613D0E}"/>
              </a:ext>
            </a:extLst>
          </p:cNvPr>
          <p:cNvGraphicFramePr>
            <a:graphicFrameLocks noGrp="1"/>
          </p:cNvGraphicFramePr>
          <p:nvPr/>
        </p:nvGraphicFramePr>
        <p:xfrm>
          <a:off x="6732588" y="3500438"/>
          <a:ext cx="1441450" cy="204163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Next Hop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Dist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FD1A09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74D10219-6E2B-5419-D23E-FEDE28080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Distance Vector</a:t>
            </a:r>
          </a:p>
        </p:txBody>
      </p:sp>
      <p:graphicFrame>
        <p:nvGraphicFramePr>
          <p:cNvPr id="284676" name="Group 4">
            <a:extLst>
              <a:ext uri="{FF2B5EF4-FFF2-40B4-BE49-F238E27FC236}">
                <a16:creationId xmlns:a16="http://schemas.microsoft.com/office/drawing/2014/main" id="{9C0D510F-7665-34E2-4E2A-26DEE3F83DB3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4076700"/>
          <a:ext cx="1441450" cy="204163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Next Hop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Dist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4702" name="Group 30">
            <a:extLst>
              <a:ext uri="{FF2B5EF4-FFF2-40B4-BE49-F238E27FC236}">
                <a16:creationId xmlns:a16="http://schemas.microsoft.com/office/drawing/2014/main" id="{D12CB652-6446-66A3-6C19-A8288845CFF5}"/>
              </a:ext>
            </a:extLst>
          </p:cNvPr>
          <p:cNvGraphicFramePr>
            <a:graphicFrameLocks noGrp="1"/>
          </p:cNvGraphicFramePr>
          <p:nvPr/>
        </p:nvGraphicFramePr>
        <p:xfrm>
          <a:off x="2484438" y="4076700"/>
          <a:ext cx="1441450" cy="204163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Next Hop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Dist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4728" name="Group 56">
            <a:extLst>
              <a:ext uri="{FF2B5EF4-FFF2-40B4-BE49-F238E27FC236}">
                <a16:creationId xmlns:a16="http://schemas.microsoft.com/office/drawing/2014/main" id="{81753741-E9D5-BDC1-B2B3-D93E2DC19D0F}"/>
              </a:ext>
            </a:extLst>
          </p:cNvPr>
          <p:cNvGraphicFramePr>
            <a:graphicFrameLocks noGrp="1"/>
          </p:cNvGraphicFramePr>
          <p:nvPr/>
        </p:nvGraphicFramePr>
        <p:xfrm>
          <a:off x="4068763" y="4076700"/>
          <a:ext cx="1441450" cy="204163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Next Hop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Dist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4754" name="Group 82">
            <a:extLst>
              <a:ext uri="{FF2B5EF4-FFF2-40B4-BE49-F238E27FC236}">
                <a16:creationId xmlns:a16="http://schemas.microsoft.com/office/drawing/2014/main" id="{F8CDFD90-BE58-99A9-11B2-9F475CB59E96}"/>
              </a:ext>
            </a:extLst>
          </p:cNvPr>
          <p:cNvGraphicFramePr>
            <a:graphicFrameLocks noGrp="1"/>
          </p:cNvGraphicFramePr>
          <p:nvPr/>
        </p:nvGraphicFramePr>
        <p:xfrm>
          <a:off x="5653088" y="4076700"/>
          <a:ext cx="1441450" cy="204163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Next Hop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Dist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3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4780" name="Group 108">
            <a:extLst>
              <a:ext uri="{FF2B5EF4-FFF2-40B4-BE49-F238E27FC236}">
                <a16:creationId xmlns:a16="http://schemas.microsoft.com/office/drawing/2014/main" id="{CD71305C-28C5-A6D7-C6A7-098F83E3FC53}"/>
              </a:ext>
            </a:extLst>
          </p:cNvPr>
          <p:cNvGraphicFramePr>
            <a:graphicFrameLocks noGrp="1"/>
          </p:cNvGraphicFramePr>
          <p:nvPr/>
        </p:nvGraphicFramePr>
        <p:xfrm>
          <a:off x="7237413" y="4076700"/>
          <a:ext cx="1441450" cy="2041630"/>
        </p:xfrm>
        <a:graphic>
          <a:graphicData uri="http://schemas.openxmlformats.org/drawingml/2006/table">
            <a:tbl>
              <a:tblPr/>
              <a:tblGrid>
                <a:gridCol w="43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0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Next Hop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Dist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5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4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</a:t>
                      </a:r>
                    </a:p>
                  </a:txBody>
                  <a:tcPr marT="45667" marB="4566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T="45667" marB="4566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9589" name="Group 134">
            <a:extLst>
              <a:ext uri="{FF2B5EF4-FFF2-40B4-BE49-F238E27FC236}">
                <a16:creationId xmlns:a16="http://schemas.microsoft.com/office/drawing/2014/main" id="{D47006D6-93ED-7DD9-380A-0F0F5E63127C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1700213"/>
            <a:ext cx="2663825" cy="1673225"/>
            <a:chOff x="612" y="972"/>
            <a:chExt cx="1757" cy="1190"/>
          </a:xfrm>
        </p:grpSpPr>
        <p:sp>
          <p:nvSpPr>
            <p:cNvPr id="19590" name="Freeform 135">
              <a:extLst>
                <a:ext uri="{FF2B5EF4-FFF2-40B4-BE49-F238E27FC236}">
                  <a16:creationId xmlns:a16="http://schemas.microsoft.com/office/drawing/2014/main" id="{A8B8BF5C-1C20-AACA-880F-24C92338A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972"/>
              <a:ext cx="1757" cy="1150"/>
            </a:xfrm>
            <a:custGeom>
              <a:avLst/>
              <a:gdLst>
                <a:gd name="T0" fmla="*/ 108 w 1757"/>
                <a:gd name="T1" fmla="*/ 402 h 1150"/>
                <a:gd name="T2" fmla="*/ 390 w 1757"/>
                <a:gd name="T3" fmla="*/ 216 h 1150"/>
                <a:gd name="T4" fmla="*/ 801 w 1757"/>
                <a:gd name="T5" fmla="*/ 27 h 1150"/>
                <a:gd name="T6" fmla="*/ 1341 w 1757"/>
                <a:gd name="T7" fmla="*/ 54 h 1150"/>
                <a:gd name="T8" fmla="*/ 1602 w 1757"/>
                <a:gd name="T9" fmla="*/ 141 h 1150"/>
                <a:gd name="T10" fmla="*/ 1665 w 1757"/>
                <a:gd name="T11" fmla="*/ 489 h 1150"/>
                <a:gd name="T12" fmla="*/ 1644 w 1757"/>
                <a:gd name="T13" fmla="*/ 1044 h 1150"/>
                <a:gd name="T14" fmla="*/ 984 w 1757"/>
                <a:gd name="T15" fmla="*/ 1125 h 1150"/>
                <a:gd name="T16" fmla="*/ 540 w 1757"/>
                <a:gd name="T17" fmla="*/ 1068 h 1150"/>
                <a:gd name="T18" fmla="*/ 72 w 1757"/>
                <a:gd name="T19" fmla="*/ 684 h 1150"/>
                <a:gd name="T20" fmla="*/ 108 w 1757"/>
                <a:gd name="T21" fmla="*/ 402 h 1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57" h="1150">
                  <a:moveTo>
                    <a:pt x="108" y="402"/>
                  </a:moveTo>
                  <a:cubicBezTo>
                    <a:pt x="161" y="324"/>
                    <a:pt x="275" y="278"/>
                    <a:pt x="390" y="216"/>
                  </a:cubicBezTo>
                  <a:cubicBezTo>
                    <a:pt x="505" y="154"/>
                    <a:pt x="642" y="54"/>
                    <a:pt x="801" y="27"/>
                  </a:cubicBezTo>
                  <a:cubicBezTo>
                    <a:pt x="960" y="0"/>
                    <a:pt x="1208" y="35"/>
                    <a:pt x="1341" y="54"/>
                  </a:cubicBezTo>
                  <a:cubicBezTo>
                    <a:pt x="1474" y="73"/>
                    <a:pt x="1548" y="68"/>
                    <a:pt x="1602" y="141"/>
                  </a:cubicBezTo>
                  <a:cubicBezTo>
                    <a:pt x="1656" y="214"/>
                    <a:pt x="1658" y="339"/>
                    <a:pt x="1665" y="489"/>
                  </a:cubicBezTo>
                  <a:cubicBezTo>
                    <a:pt x="1672" y="639"/>
                    <a:pt x="1757" y="938"/>
                    <a:pt x="1644" y="1044"/>
                  </a:cubicBezTo>
                  <a:cubicBezTo>
                    <a:pt x="1531" y="1150"/>
                    <a:pt x="1168" y="1121"/>
                    <a:pt x="984" y="1125"/>
                  </a:cubicBezTo>
                  <a:cubicBezTo>
                    <a:pt x="800" y="1129"/>
                    <a:pt x="692" y="1141"/>
                    <a:pt x="540" y="1068"/>
                  </a:cubicBezTo>
                  <a:cubicBezTo>
                    <a:pt x="388" y="995"/>
                    <a:pt x="144" y="795"/>
                    <a:pt x="72" y="684"/>
                  </a:cubicBezTo>
                  <a:cubicBezTo>
                    <a:pt x="0" y="573"/>
                    <a:pt x="55" y="480"/>
                    <a:pt x="108" y="40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91" name="Freeform 136">
              <a:extLst>
                <a:ext uri="{FF2B5EF4-FFF2-40B4-BE49-F238E27FC236}">
                  <a16:creationId xmlns:a16="http://schemas.microsoft.com/office/drawing/2014/main" id="{18F68CDA-9BE3-644D-4808-176868A44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" y="1284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92" name="Oval 137">
              <a:extLst>
                <a:ext uri="{FF2B5EF4-FFF2-40B4-BE49-F238E27FC236}">
                  <a16:creationId xmlns:a16="http://schemas.microsoft.com/office/drawing/2014/main" id="{4ACD15F5-E95E-4FF6-80BC-836BFEB17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152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19593" name="Line 138">
              <a:extLst>
                <a:ext uri="{FF2B5EF4-FFF2-40B4-BE49-F238E27FC236}">
                  <a16:creationId xmlns:a16="http://schemas.microsoft.com/office/drawing/2014/main" id="{FF53C957-4EAF-5BFF-E1D8-34DA26F220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" y="1519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94" name="Line 139">
              <a:extLst>
                <a:ext uri="{FF2B5EF4-FFF2-40B4-BE49-F238E27FC236}">
                  <a16:creationId xmlns:a16="http://schemas.microsoft.com/office/drawing/2014/main" id="{5EF8AD45-90D5-4CC0-1762-FFDE7FC939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9" y="1519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95" name="Rectangle 140">
              <a:extLst>
                <a:ext uri="{FF2B5EF4-FFF2-40B4-BE49-F238E27FC236}">
                  <a16:creationId xmlns:a16="http://schemas.microsoft.com/office/drawing/2014/main" id="{4BFF83C2-DB45-093B-463E-3DFFCC2B0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151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596" name="Oval 141">
              <a:extLst>
                <a:ext uri="{FF2B5EF4-FFF2-40B4-BE49-F238E27FC236}">
                  <a16:creationId xmlns:a16="http://schemas.microsoft.com/office/drawing/2014/main" id="{6F7EE55C-7C22-76FB-1199-325BC8F82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146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19597" name="Oval 142">
              <a:extLst>
                <a:ext uri="{FF2B5EF4-FFF2-40B4-BE49-F238E27FC236}">
                  <a16:creationId xmlns:a16="http://schemas.microsoft.com/office/drawing/2014/main" id="{C7392E1D-3BC1-3021-39FD-4E6EC7FD8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" y="1223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19598" name="Line 143">
              <a:extLst>
                <a:ext uri="{FF2B5EF4-FFF2-40B4-BE49-F238E27FC236}">
                  <a16:creationId xmlns:a16="http://schemas.microsoft.com/office/drawing/2014/main" id="{2E69053A-0963-CAF1-4F18-2FA729F855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6" y="1216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99" name="Line 144">
              <a:extLst>
                <a:ext uri="{FF2B5EF4-FFF2-40B4-BE49-F238E27FC236}">
                  <a16:creationId xmlns:a16="http://schemas.microsoft.com/office/drawing/2014/main" id="{D74D9E68-3F78-90CE-DC90-E9C00241F8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9" y="1216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00" name="Rectangle 145">
              <a:extLst>
                <a:ext uri="{FF2B5EF4-FFF2-40B4-BE49-F238E27FC236}">
                  <a16:creationId xmlns:a16="http://schemas.microsoft.com/office/drawing/2014/main" id="{BD6F1EA0-F226-0AE9-FCF8-ADCE10784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" y="1216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601" name="Oval 146">
              <a:extLst>
                <a:ext uri="{FF2B5EF4-FFF2-40B4-BE49-F238E27FC236}">
                  <a16:creationId xmlns:a16="http://schemas.microsoft.com/office/drawing/2014/main" id="{2BE1A2D8-0A6F-7F68-D21A-E677E5279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1157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19602" name="Oval 147">
              <a:extLst>
                <a:ext uri="{FF2B5EF4-FFF2-40B4-BE49-F238E27FC236}">
                  <a16:creationId xmlns:a16="http://schemas.microsoft.com/office/drawing/2014/main" id="{78215C2F-86DA-6241-0CA3-85B02F2B5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" y="1219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19603" name="Line 148">
              <a:extLst>
                <a:ext uri="{FF2B5EF4-FFF2-40B4-BE49-F238E27FC236}">
                  <a16:creationId xmlns:a16="http://schemas.microsoft.com/office/drawing/2014/main" id="{1BEDD3D2-6A0B-2D89-5679-F464CD79D7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9" y="1212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04" name="Line 149">
              <a:extLst>
                <a:ext uri="{FF2B5EF4-FFF2-40B4-BE49-F238E27FC236}">
                  <a16:creationId xmlns:a16="http://schemas.microsoft.com/office/drawing/2014/main" id="{33326951-9F51-AD92-580C-74D826C1BB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" y="1212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05" name="Rectangle 150">
              <a:extLst>
                <a:ext uri="{FF2B5EF4-FFF2-40B4-BE49-F238E27FC236}">
                  <a16:creationId xmlns:a16="http://schemas.microsoft.com/office/drawing/2014/main" id="{DA7F160B-982F-C650-E1B9-161F851D7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" y="1212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606" name="Oval 151">
              <a:extLst>
                <a:ext uri="{FF2B5EF4-FFF2-40B4-BE49-F238E27FC236}">
                  <a16:creationId xmlns:a16="http://schemas.microsoft.com/office/drawing/2014/main" id="{5295393E-DD9D-9469-B326-14D3C7CB7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1156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19607" name="Freeform 152">
              <a:extLst>
                <a:ext uri="{FF2B5EF4-FFF2-40B4-BE49-F238E27FC236}">
                  <a16:creationId xmlns:a16="http://schemas.microsoft.com/office/drawing/2014/main" id="{35436F10-3C66-CBDE-6A32-345E31A5D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1311"/>
              <a:ext cx="47" cy="543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690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08" name="Freeform 153">
              <a:extLst>
                <a:ext uri="{FF2B5EF4-FFF2-40B4-BE49-F238E27FC236}">
                  <a16:creationId xmlns:a16="http://schemas.microsoft.com/office/drawing/2014/main" id="{A76BE5BF-9EED-FBCF-DEBA-F2A0AA7EF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1317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09" name="Freeform 154">
              <a:extLst>
                <a:ext uri="{FF2B5EF4-FFF2-40B4-BE49-F238E27FC236}">
                  <a16:creationId xmlns:a16="http://schemas.microsoft.com/office/drawing/2014/main" id="{20C4AFF6-C602-11D8-557C-5B192DFB9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" y="1932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10" name="Freeform 155">
              <a:extLst>
                <a:ext uri="{FF2B5EF4-FFF2-40B4-BE49-F238E27FC236}">
                  <a16:creationId xmlns:a16="http://schemas.microsoft.com/office/drawing/2014/main" id="{E104210E-4941-9417-D396-94F5073B9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1608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11" name="Freeform 156">
              <a:extLst>
                <a:ext uri="{FF2B5EF4-FFF2-40B4-BE49-F238E27FC236}">
                  <a16:creationId xmlns:a16="http://schemas.microsoft.com/office/drawing/2014/main" id="{3BF287CE-4555-5496-28A1-278DC29CA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1242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612" name="Group 157">
              <a:extLst>
                <a:ext uri="{FF2B5EF4-FFF2-40B4-BE49-F238E27FC236}">
                  <a16:creationId xmlns:a16="http://schemas.microsoft.com/office/drawing/2014/main" id="{34C538C5-026C-6BEA-3087-E5D15C7079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5" y="1412"/>
              <a:ext cx="245" cy="282"/>
              <a:chOff x="2934" y="2429"/>
              <a:chExt cx="248" cy="282"/>
            </a:xfrm>
          </p:grpSpPr>
          <p:sp>
            <p:nvSpPr>
              <p:cNvPr id="19643" name="Rectangle 158">
                <a:extLst>
                  <a:ext uri="{FF2B5EF4-FFF2-40B4-BE49-F238E27FC236}">
                    <a16:creationId xmlns:a16="http://schemas.microsoft.com/office/drawing/2014/main" id="{A0F1800F-3C57-3D11-D546-CE79468B2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sp>
            <p:nvSpPr>
              <p:cNvPr id="19644" name="Text Box 159">
                <a:extLst>
                  <a:ext uri="{FF2B5EF4-FFF2-40B4-BE49-F238E27FC236}">
                    <a16:creationId xmlns:a16="http://schemas.microsoft.com/office/drawing/2014/main" id="{9E4CD1CB-A52C-2A97-FB0F-2664251CA3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4" y="2429"/>
                <a:ext cx="248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Comic Sans MS" panose="030F0702030302020204" pitchFamily="66" charset="0"/>
                  </a:rPr>
                  <a:t>A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9613" name="Group 160">
              <a:extLst>
                <a:ext uri="{FF2B5EF4-FFF2-40B4-BE49-F238E27FC236}">
                  <a16:creationId xmlns:a16="http://schemas.microsoft.com/office/drawing/2014/main" id="{0F9A4D84-196A-712A-96F4-3F44EDCCFB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2" y="1784"/>
              <a:ext cx="316" cy="282"/>
              <a:chOff x="1740" y="2306"/>
              <a:chExt cx="316" cy="282"/>
            </a:xfrm>
          </p:grpSpPr>
          <p:sp>
            <p:nvSpPr>
              <p:cNvPr id="19635" name="Oval 161">
                <a:extLst>
                  <a:ext uri="{FF2B5EF4-FFF2-40B4-BE49-F238E27FC236}">
                    <a16:creationId xmlns:a16="http://schemas.microsoft.com/office/drawing/2014/main" id="{40B2E0D8-0AE7-6EA9-992E-A3E26B91C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sp>
            <p:nvSpPr>
              <p:cNvPr id="19636" name="Line 162">
                <a:extLst>
                  <a:ext uri="{FF2B5EF4-FFF2-40B4-BE49-F238E27FC236}">
                    <a16:creationId xmlns:a16="http://schemas.microsoft.com/office/drawing/2014/main" id="{F0BD7016-3C5B-B2FC-B3DE-CD38823B2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7" name="Line 163">
                <a:extLst>
                  <a:ext uri="{FF2B5EF4-FFF2-40B4-BE49-F238E27FC236}">
                    <a16:creationId xmlns:a16="http://schemas.microsoft.com/office/drawing/2014/main" id="{6D0B2020-8451-0F82-C778-EB9A90B33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8" name="Rectangle 164">
                <a:extLst>
                  <a:ext uri="{FF2B5EF4-FFF2-40B4-BE49-F238E27FC236}">
                    <a16:creationId xmlns:a16="http://schemas.microsoft.com/office/drawing/2014/main" id="{0F20222C-9675-4F74-BA65-1F7EC3EFB6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39" name="Oval 165">
                <a:extLst>
                  <a:ext uri="{FF2B5EF4-FFF2-40B4-BE49-F238E27FC236}">
                    <a16:creationId xmlns:a16="http://schemas.microsoft.com/office/drawing/2014/main" id="{8C87C89B-ECB7-2D27-E2F5-1A747BD38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grpSp>
            <p:nvGrpSpPr>
              <p:cNvPr id="19640" name="Group 166">
                <a:extLst>
                  <a:ext uri="{FF2B5EF4-FFF2-40B4-BE49-F238E27FC236}">
                    <a16:creationId xmlns:a16="http://schemas.microsoft.com/office/drawing/2014/main" id="{BC8BF1AF-9234-AE17-2E99-9A76D37E2DA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8" y="2306"/>
                <a:ext cx="226" cy="282"/>
                <a:chOff x="2943" y="2429"/>
                <a:chExt cx="229" cy="282"/>
              </a:xfrm>
            </p:grpSpPr>
            <p:sp>
              <p:nvSpPr>
                <p:cNvPr id="19641" name="Rectangle 167">
                  <a:extLst>
                    <a:ext uri="{FF2B5EF4-FFF2-40B4-BE49-F238E27FC236}">
                      <a16:creationId xmlns:a16="http://schemas.microsoft.com/office/drawing/2014/main" id="{4F8AABAF-2855-DB7E-6668-84CC82B7E8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o-RO" altLang="en-US" sz="2400"/>
                </a:p>
              </p:txBody>
            </p:sp>
            <p:sp>
              <p:nvSpPr>
                <p:cNvPr id="19642" name="Text Box 168">
                  <a:extLst>
                    <a:ext uri="{FF2B5EF4-FFF2-40B4-BE49-F238E27FC236}">
                      <a16:creationId xmlns:a16="http://schemas.microsoft.com/office/drawing/2014/main" id="{851EFDCB-73F7-3467-2130-8DDB59A0FED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3" y="2429"/>
                  <a:ext cx="229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>
                      <a:latin typeface="Comic Sans MS" panose="030F0702030302020204" pitchFamily="66" charset="0"/>
                    </a:rPr>
                    <a:t>E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9614" name="Group 169">
              <a:extLst>
                <a:ext uri="{FF2B5EF4-FFF2-40B4-BE49-F238E27FC236}">
                  <a16:creationId xmlns:a16="http://schemas.microsoft.com/office/drawing/2014/main" id="{8DDB7290-A4A2-401F-B4DF-3500BBD24B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3" y="1805"/>
              <a:ext cx="316" cy="282"/>
              <a:chOff x="1051" y="2303"/>
              <a:chExt cx="316" cy="282"/>
            </a:xfrm>
          </p:grpSpPr>
          <p:sp>
            <p:nvSpPr>
              <p:cNvPr id="19627" name="Oval 170">
                <a:extLst>
                  <a:ext uri="{FF2B5EF4-FFF2-40B4-BE49-F238E27FC236}">
                    <a16:creationId xmlns:a16="http://schemas.microsoft.com/office/drawing/2014/main" id="{1EF13B79-ECFF-4C09-9662-3F5040442C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2423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sp>
            <p:nvSpPr>
              <p:cNvPr id="19628" name="Line 171">
                <a:extLst>
                  <a:ext uri="{FF2B5EF4-FFF2-40B4-BE49-F238E27FC236}">
                    <a16:creationId xmlns:a16="http://schemas.microsoft.com/office/drawing/2014/main" id="{124E8ACE-6B7E-BA54-87F7-D804726CEE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4" y="2416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29" name="Line 172">
                <a:extLst>
                  <a:ext uri="{FF2B5EF4-FFF2-40B4-BE49-F238E27FC236}">
                    <a16:creationId xmlns:a16="http://schemas.microsoft.com/office/drawing/2014/main" id="{A4487F28-952E-8E30-4711-B9A5782ED1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7" y="2416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30" name="Rectangle 173">
                <a:extLst>
                  <a:ext uri="{FF2B5EF4-FFF2-40B4-BE49-F238E27FC236}">
                    <a16:creationId xmlns:a16="http://schemas.microsoft.com/office/drawing/2014/main" id="{5EBE812D-34EC-B55B-4574-8E7A36EBB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2416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31" name="Oval 174">
                <a:extLst>
                  <a:ext uri="{FF2B5EF4-FFF2-40B4-BE49-F238E27FC236}">
                    <a16:creationId xmlns:a16="http://schemas.microsoft.com/office/drawing/2014/main" id="{E9885A67-EFD6-C34C-FED9-C533ED88DC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" y="2357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grpSp>
            <p:nvGrpSpPr>
              <p:cNvPr id="19632" name="Group 175">
                <a:extLst>
                  <a:ext uri="{FF2B5EF4-FFF2-40B4-BE49-F238E27FC236}">
                    <a16:creationId xmlns:a16="http://schemas.microsoft.com/office/drawing/2014/main" id="{5A7DD00A-D2C9-5763-18ED-1EB456D7ED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99" y="2303"/>
                <a:ext cx="242" cy="282"/>
                <a:chOff x="2935" y="2429"/>
                <a:chExt cx="245" cy="282"/>
              </a:xfrm>
            </p:grpSpPr>
            <p:sp>
              <p:nvSpPr>
                <p:cNvPr id="19633" name="Rectangle 176">
                  <a:extLst>
                    <a:ext uri="{FF2B5EF4-FFF2-40B4-BE49-F238E27FC236}">
                      <a16:creationId xmlns:a16="http://schemas.microsoft.com/office/drawing/2014/main" id="{352EF219-784F-ECAE-B105-36EDE18D3D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o-RO" altLang="en-US" sz="2400"/>
                </a:p>
              </p:txBody>
            </p:sp>
            <p:sp>
              <p:nvSpPr>
                <p:cNvPr id="19634" name="Text Box 177">
                  <a:extLst>
                    <a:ext uri="{FF2B5EF4-FFF2-40B4-BE49-F238E27FC236}">
                      <a16:creationId xmlns:a16="http://schemas.microsoft.com/office/drawing/2014/main" id="{9764F060-395D-5BB9-4D76-878ACBB540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35" y="2429"/>
                  <a:ext cx="245" cy="28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>
                      <a:latin typeface="Comic Sans MS" panose="030F0702030302020204" pitchFamily="66" charset="0"/>
                    </a:rPr>
                    <a:t>D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9615" name="Group 178">
              <a:extLst>
                <a:ext uri="{FF2B5EF4-FFF2-40B4-BE49-F238E27FC236}">
                  <a16:creationId xmlns:a16="http://schemas.microsoft.com/office/drawing/2014/main" id="{2D802009-5E44-96D2-B00C-F5FE534F67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0" y="1106"/>
              <a:ext cx="222" cy="282"/>
              <a:chOff x="2945" y="2429"/>
              <a:chExt cx="225" cy="282"/>
            </a:xfrm>
          </p:grpSpPr>
          <p:sp>
            <p:nvSpPr>
              <p:cNvPr id="19625" name="Rectangle 179">
                <a:extLst>
                  <a:ext uri="{FF2B5EF4-FFF2-40B4-BE49-F238E27FC236}">
                    <a16:creationId xmlns:a16="http://schemas.microsoft.com/office/drawing/2014/main" id="{23458A60-F4A5-8E0F-D89E-F7B64E865E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sp>
            <p:nvSpPr>
              <p:cNvPr id="19626" name="Text Box 180">
                <a:extLst>
                  <a:ext uri="{FF2B5EF4-FFF2-40B4-BE49-F238E27FC236}">
                    <a16:creationId xmlns:a16="http://schemas.microsoft.com/office/drawing/2014/main" id="{DE6F9C91-845C-209C-7063-339860D986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5" y="2429"/>
                <a:ext cx="225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Comic Sans MS" panose="030F0702030302020204" pitchFamily="66" charset="0"/>
                  </a:rPr>
                  <a:t>C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9616" name="Group 181">
              <a:extLst>
                <a:ext uri="{FF2B5EF4-FFF2-40B4-BE49-F238E27FC236}">
                  <a16:creationId xmlns:a16="http://schemas.microsoft.com/office/drawing/2014/main" id="{FFB71154-CB1C-25EF-C26D-55E133A028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5" y="1106"/>
              <a:ext cx="227" cy="282"/>
              <a:chOff x="2944" y="2429"/>
              <a:chExt cx="230" cy="282"/>
            </a:xfrm>
          </p:grpSpPr>
          <p:sp>
            <p:nvSpPr>
              <p:cNvPr id="19623" name="Rectangle 182">
                <a:extLst>
                  <a:ext uri="{FF2B5EF4-FFF2-40B4-BE49-F238E27FC236}">
                    <a16:creationId xmlns:a16="http://schemas.microsoft.com/office/drawing/2014/main" id="{20471330-CD70-BE1B-1505-6648F50ED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sp>
            <p:nvSpPr>
              <p:cNvPr id="19624" name="Text Box 183">
                <a:extLst>
                  <a:ext uri="{FF2B5EF4-FFF2-40B4-BE49-F238E27FC236}">
                    <a16:creationId xmlns:a16="http://schemas.microsoft.com/office/drawing/2014/main" id="{817DABC9-A67C-D85B-FE0B-0CADD5B425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30" cy="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Comic Sans MS" panose="030F0702030302020204" pitchFamily="66" charset="0"/>
                  </a:rPr>
                  <a:t>B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9617" name="Text Box 184">
              <a:extLst>
                <a:ext uri="{FF2B5EF4-FFF2-40B4-BE49-F238E27FC236}">
                  <a16:creationId xmlns:a16="http://schemas.microsoft.com/office/drawing/2014/main" id="{F9EB7B32-7C9D-A529-3CB7-067FC8C527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3" y="1234"/>
              <a:ext cx="214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618" name="Text Box 185">
              <a:extLst>
                <a:ext uri="{FF2B5EF4-FFF2-40B4-BE49-F238E27FC236}">
                  <a16:creationId xmlns:a16="http://schemas.microsoft.com/office/drawing/2014/main" id="{F0A28DA5-AD3D-06B1-C54F-7FD2983E6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1" y="1453"/>
              <a:ext cx="214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</a:rPr>
                <a:t>8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619" name="Text Box 186">
              <a:extLst>
                <a:ext uri="{FF2B5EF4-FFF2-40B4-BE49-F238E27FC236}">
                  <a16:creationId xmlns:a16="http://schemas.microsoft.com/office/drawing/2014/main" id="{74EFF59E-CC5C-77F9-69B5-252470F03A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8" y="1667"/>
              <a:ext cx="189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620" name="Text Box 187">
              <a:extLst>
                <a:ext uri="{FF2B5EF4-FFF2-40B4-BE49-F238E27FC236}">
                  <a16:creationId xmlns:a16="http://schemas.microsoft.com/office/drawing/2014/main" id="{FE06C89B-D2D8-4AEF-271D-DF04FC0385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0" y="1901"/>
              <a:ext cx="214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621" name="Text Box 188">
              <a:extLst>
                <a:ext uri="{FF2B5EF4-FFF2-40B4-BE49-F238E27FC236}">
                  <a16:creationId xmlns:a16="http://schemas.microsoft.com/office/drawing/2014/main" id="{38A5DFE8-CD5F-1161-2CE9-0CE8D1B9FE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1" y="1049"/>
              <a:ext cx="190" cy="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9622" name="Text Box 189">
              <a:extLst>
                <a:ext uri="{FF2B5EF4-FFF2-40B4-BE49-F238E27FC236}">
                  <a16:creationId xmlns:a16="http://schemas.microsoft.com/office/drawing/2014/main" id="{9C7F29A4-B06E-BF8B-1DB7-9F96D3883B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0" y="1449"/>
              <a:ext cx="213" cy="2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ED322-A0A2-E7CE-25F0-9CB328E9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 to Infinity &amp; Solution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DF7FA-3FFF-E9F4-28F9-BE1435B7C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Good news travels fast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Bad news is slow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Count to infinity !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Poison reverse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Split Horizon </a:t>
            </a:r>
          </a:p>
        </p:txBody>
      </p:sp>
    </p:spTree>
    <p:extLst>
      <p:ext uri="{BB962C8B-B14F-4D97-AF65-F5344CB8AC3E}">
        <p14:creationId xmlns:p14="http://schemas.microsoft.com/office/powerpoint/2010/main" val="4035445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15F6A5D-8810-5646-D697-4AB296CD0A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Distance Vector Algorithm:</a:t>
            </a:r>
            <a:endParaRPr lang="en-US" altLang="en-US"/>
          </a:p>
        </p:txBody>
      </p:sp>
      <p:sp>
        <p:nvSpPr>
          <p:cNvPr id="20483" name="Text Box 3">
            <a:extLst>
              <a:ext uri="{FF2B5EF4-FFF2-40B4-BE49-F238E27FC236}">
                <a16:creationId xmlns:a16="http://schemas.microsoft.com/office/drawing/2014/main" id="{6441B1F7-07F6-9A5E-1E37-89D23EEC0E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2192338"/>
            <a:ext cx="8102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1  Initialization: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2   for all adjacent nodes v: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3      D  (*,v) = infinity        /* the * operator means "for all rows" */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4      D  (v,v) = c(X,v)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5   for all destinations, 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6      send min  D  (y,w) to each neighbor  /* w over all X's neighbors */</a:t>
            </a:r>
            <a:r>
              <a:rPr lang="en-US" altLang="en-US" sz="20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8C7AC7F0-B4F5-472A-9F22-0B5A3B877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73208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X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485" name="Text Box 5">
            <a:extLst>
              <a:ext uri="{FF2B5EF4-FFF2-40B4-BE49-F238E27FC236}">
                <a16:creationId xmlns:a16="http://schemas.microsoft.com/office/drawing/2014/main" id="{74426664-4B9C-2795-2996-FBAFFCD398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9213" y="299878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X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4ACA895A-1A3A-233E-9F4A-21FAEEF03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0788" y="360838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X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46D7B884-388C-1C1C-F744-14AA15B2E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413" y="38750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54A77F24-770F-20DF-6529-A7AEBF728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63" y="1570038"/>
            <a:ext cx="23542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accent2"/>
                </a:solidFill>
                <a:latin typeface="Comic Sans MS" panose="030F0702030302020204" pitchFamily="66" charset="0"/>
              </a:rPr>
              <a:t>At all nodes, X: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D60B0F6E-FECD-BAA0-D5ED-C86D86A9CA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7175" y="152400"/>
            <a:ext cx="7772400" cy="809625"/>
          </a:xfrm>
        </p:spPr>
        <p:txBody>
          <a:bodyPr/>
          <a:lstStyle/>
          <a:p>
            <a:pPr eaLnBrk="1" hangingPunct="1"/>
            <a:r>
              <a:rPr lang="en-US" altLang="en-US" sz="3600"/>
              <a:t>Distance Vector Algorithm (cont.):</a:t>
            </a:r>
            <a:endParaRPr lang="en-US" altLang="en-US"/>
          </a:p>
        </p:txBody>
      </p:sp>
      <p:sp>
        <p:nvSpPr>
          <p:cNvPr id="21507" name="Text Box 3">
            <a:extLst>
              <a:ext uri="{FF2B5EF4-FFF2-40B4-BE49-F238E27FC236}">
                <a16:creationId xmlns:a16="http://schemas.microsoft.com/office/drawing/2014/main" id="{01F1D9AF-FB53-4517-C6A5-8E07FC75F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13" y="841375"/>
            <a:ext cx="6946900" cy="588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8  </a:t>
            </a:r>
            <a:r>
              <a:rPr lang="en-US" altLang="en-US" sz="2000" b="1">
                <a:latin typeface="Arial" panose="020B0604020202020204" pitchFamily="34" charset="0"/>
              </a:rPr>
              <a:t>loop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9    </a:t>
            </a:r>
            <a:r>
              <a:rPr lang="en-US" altLang="en-US" sz="2000" b="1">
                <a:latin typeface="Arial" panose="020B0604020202020204" pitchFamily="34" charset="0"/>
              </a:rPr>
              <a:t>wait</a:t>
            </a:r>
            <a:r>
              <a:rPr lang="en-US" altLang="en-US" sz="2000">
                <a:latin typeface="Arial" panose="020B0604020202020204" pitchFamily="34" charset="0"/>
              </a:rPr>
              <a:t> (until I see a link cost change to neighbor V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10         or until I receive update from neighbor V)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11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12   </a:t>
            </a:r>
            <a:r>
              <a:rPr lang="en-US" altLang="en-US" sz="2000" b="1">
                <a:latin typeface="Arial" panose="020B0604020202020204" pitchFamily="34" charset="0"/>
              </a:rPr>
              <a:t>if</a:t>
            </a:r>
            <a:r>
              <a:rPr lang="en-US" altLang="en-US" sz="2000">
                <a:latin typeface="Arial" panose="020B0604020202020204" pitchFamily="34" charset="0"/>
              </a:rPr>
              <a:t> (c(X,V) changes by d)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13     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/* change cost to all dest's via neighbor v by d */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14     /* note: d could be positive or negative */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15     for all destinations y:  D  (y,V) =  D  (y,V) + d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16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17   </a:t>
            </a:r>
            <a:r>
              <a:rPr lang="en-US" altLang="en-US" sz="2000" b="1">
                <a:latin typeface="Arial" panose="020B0604020202020204" pitchFamily="34" charset="0"/>
              </a:rPr>
              <a:t>else if</a:t>
            </a:r>
            <a:r>
              <a:rPr lang="en-US" altLang="en-US" sz="2000">
                <a:latin typeface="Arial" panose="020B0604020202020204" pitchFamily="34" charset="0"/>
              </a:rPr>
              <a:t> (update received from V wrt destination Y)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18     </a:t>
            </a:r>
            <a:r>
              <a:rPr lang="en-US" altLang="en-US" sz="2000">
                <a:solidFill>
                  <a:schemeClr val="accent2"/>
                </a:solidFill>
                <a:latin typeface="Arial" panose="020B0604020202020204" pitchFamily="34" charset="0"/>
              </a:rPr>
              <a:t>/* shortest path from V to some Y has changed  */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19     /* V has sent a new value for its  min   DV(Y,w) */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20     /* call this received new value is "newval"     */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21     for the single destination y: D  (Y,V) = c(X,V) + newval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22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23   </a:t>
            </a:r>
            <a:r>
              <a:rPr lang="en-US" altLang="en-US" sz="2000" b="1">
                <a:latin typeface="Arial" panose="020B0604020202020204" pitchFamily="34" charset="0"/>
              </a:rPr>
              <a:t>if</a:t>
            </a:r>
            <a:r>
              <a:rPr lang="en-US" altLang="en-US" sz="2000">
                <a:latin typeface="Arial" panose="020B0604020202020204" pitchFamily="34" charset="0"/>
              </a:rPr>
              <a:t> we have a new min   D  (Y,w)for any destination 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24      send new value of min   D  (Y,w) to all neighbors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25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26  </a:t>
            </a:r>
            <a:r>
              <a:rPr lang="en-US" altLang="en-US" sz="2000" b="1">
                <a:latin typeface="Arial" panose="020B0604020202020204" pitchFamily="34" charset="0"/>
              </a:rPr>
              <a:t>forever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D44F14AA-ECF6-AC99-3770-87113B649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1663" y="42941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09" name="Freeform 5">
            <a:extLst>
              <a:ext uri="{FF2B5EF4-FFF2-40B4-BE49-F238E27FC236}">
                <a16:creationId xmlns:a16="http://schemas.microsoft.com/office/drawing/2014/main" id="{A466575F-1913-8E65-FEC9-99A1433C3BC2}"/>
              </a:ext>
            </a:extLst>
          </p:cNvPr>
          <p:cNvSpPr>
            <a:spLocks/>
          </p:cNvSpPr>
          <p:nvPr/>
        </p:nvSpPr>
        <p:spPr bwMode="auto">
          <a:xfrm>
            <a:off x="685800" y="1028700"/>
            <a:ext cx="476250" cy="5715000"/>
          </a:xfrm>
          <a:custGeom>
            <a:avLst/>
            <a:gdLst>
              <a:gd name="T0" fmla="*/ 2147483646 w 300"/>
              <a:gd name="T1" fmla="*/ 2147483646 h 3600"/>
              <a:gd name="T2" fmla="*/ 2147483646 w 300"/>
              <a:gd name="T3" fmla="*/ 2147483646 h 3600"/>
              <a:gd name="T4" fmla="*/ 0 w 300"/>
              <a:gd name="T5" fmla="*/ 2147483646 h 3600"/>
              <a:gd name="T6" fmla="*/ 0 w 300"/>
              <a:gd name="T7" fmla="*/ 0 h 3600"/>
              <a:gd name="T8" fmla="*/ 2147483646 w 300"/>
              <a:gd name="T9" fmla="*/ 0 h 3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0" h="3600">
                <a:moveTo>
                  <a:pt x="300" y="3546"/>
                </a:moveTo>
                <a:lnTo>
                  <a:pt x="300" y="3600"/>
                </a:lnTo>
                <a:lnTo>
                  <a:pt x="0" y="3594"/>
                </a:ln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6">
            <a:extLst>
              <a:ext uri="{FF2B5EF4-FFF2-40B4-BE49-F238E27FC236}">
                <a16:creationId xmlns:a16="http://schemas.microsoft.com/office/drawing/2014/main" id="{35BEC89D-E3E3-4917-3753-9818E1FE4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900" y="29130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X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AF16C7B9-D822-87D7-0168-BF482FF43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29035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X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12" name="Text Box 8">
            <a:extLst>
              <a:ext uri="{FF2B5EF4-FFF2-40B4-BE49-F238E27FC236}">
                <a16:creationId xmlns:a16="http://schemas.microsoft.com/office/drawing/2014/main" id="{F7205138-1B84-1F1B-71D6-1C56131C9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3225" y="53133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X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13" name="Text Box 9">
            <a:extLst>
              <a:ext uri="{FF2B5EF4-FFF2-40B4-BE49-F238E27FC236}">
                <a16:creationId xmlns:a16="http://schemas.microsoft.com/office/drawing/2014/main" id="{6680C2A1-23AC-C703-1A3C-C0A7D5EB7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650" y="56181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X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14" name="Text Box 10">
            <a:extLst>
              <a:ext uri="{FF2B5EF4-FFF2-40B4-BE49-F238E27FC236}">
                <a16:creationId xmlns:a16="http://schemas.microsoft.com/office/drawing/2014/main" id="{F3BBB2A6-F6BF-206B-A85D-BBF375C8F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400" y="47228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X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15" name="Text Box 11">
            <a:extLst>
              <a:ext uri="{FF2B5EF4-FFF2-40B4-BE49-F238E27FC236}">
                <a16:creationId xmlns:a16="http://schemas.microsoft.com/office/drawing/2014/main" id="{97725ACC-5AE0-5DB6-C9FC-D38F5664C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288" y="55133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1516" name="Text Box 12">
            <a:extLst>
              <a:ext uri="{FF2B5EF4-FFF2-40B4-BE49-F238E27FC236}">
                <a16:creationId xmlns:a16="http://schemas.microsoft.com/office/drawing/2014/main" id="{07697511-46F5-474A-C6C9-22CF21C4E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6713" y="58562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60A508D7-3694-3BCB-FBFE-7F7F6CA9D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Distance Vector Algorithm: example</a:t>
            </a:r>
            <a:endParaRPr lang="en-US" altLang="en-US"/>
          </a:p>
        </p:txBody>
      </p:sp>
      <p:sp>
        <p:nvSpPr>
          <p:cNvPr id="22531" name="Freeform 3">
            <a:extLst>
              <a:ext uri="{FF2B5EF4-FFF2-40B4-BE49-F238E27FC236}">
                <a16:creationId xmlns:a16="http://schemas.microsoft.com/office/drawing/2014/main" id="{C2656BD6-586B-527D-05F3-1EC51A8F7666}"/>
              </a:ext>
            </a:extLst>
          </p:cNvPr>
          <p:cNvSpPr>
            <a:spLocks/>
          </p:cNvSpPr>
          <p:nvPr/>
        </p:nvSpPr>
        <p:spPr bwMode="auto">
          <a:xfrm>
            <a:off x="357188" y="3422650"/>
            <a:ext cx="2184400" cy="1212850"/>
          </a:xfrm>
          <a:custGeom>
            <a:avLst/>
            <a:gdLst>
              <a:gd name="T0" fmla="*/ 2147483646 w 1376"/>
              <a:gd name="T1" fmla="*/ 2147483646 h 764"/>
              <a:gd name="T2" fmla="*/ 2147483646 w 1376"/>
              <a:gd name="T3" fmla="*/ 2147483646 h 764"/>
              <a:gd name="T4" fmla="*/ 2147483646 w 1376"/>
              <a:gd name="T5" fmla="*/ 2147483646 h 764"/>
              <a:gd name="T6" fmla="*/ 2147483646 w 1376"/>
              <a:gd name="T7" fmla="*/ 2147483646 h 764"/>
              <a:gd name="T8" fmla="*/ 2147483646 w 1376"/>
              <a:gd name="T9" fmla="*/ 2147483646 h 764"/>
              <a:gd name="T10" fmla="*/ 2147483646 w 1376"/>
              <a:gd name="T11" fmla="*/ 2147483646 h 764"/>
              <a:gd name="T12" fmla="*/ 2147483646 w 1376"/>
              <a:gd name="T13" fmla="*/ 2147483646 h 764"/>
              <a:gd name="T14" fmla="*/ 2147483646 w 1376"/>
              <a:gd name="T15" fmla="*/ 2147483646 h 764"/>
              <a:gd name="T16" fmla="*/ 2147483646 w 1376"/>
              <a:gd name="T17" fmla="*/ 2147483646 h 7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76" h="764">
                <a:moveTo>
                  <a:pt x="113" y="348"/>
                </a:moveTo>
                <a:cubicBezTo>
                  <a:pt x="166" y="270"/>
                  <a:pt x="296" y="218"/>
                  <a:pt x="395" y="162"/>
                </a:cubicBezTo>
                <a:cubicBezTo>
                  <a:pt x="494" y="106"/>
                  <a:pt x="583" y="0"/>
                  <a:pt x="710" y="9"/>
                </a:cubicBezTo>
                <a:cubicBezTo>
                  <a:pt x="837" y="18"/>
                  <a:pt x="1051" y="136"/>
                  <a:pt x="1160" y="219"/>
                </a:cubicBezTo>
                <a:cubicBezTo>
                  <a:pt x="1269" y="302"/>
                  <a:pt x="1376" y="426"/>
                  <a:pt x="1367" y="510"/>
                </a:cubicBezTo>
                <a:cubicBezTo>
                  <a:pt x="1358" y="594"/>
                  <a:pt x="1234" y="688"/>
                  <a:pt x="1103" y="726"/>
                </a:cubicBezTo>
                <a:cubicBezTo>
                  <a:pt x="972" y="764"/>
                  <a:pt x="749" y="754"/>
                  <a:pt x="578" y="738"/>
                </a:cubicBezTo>
                <a:cubicBezTo>
                  <a:pt x="407" y="722"/>
                  <a:pt x="154" y="695"/>
                  <a:pt x="77" y="630"/>
                </a:cubicBezTo>
                <a:cubicBezTo>
                  <a:pt x="0" y="565"/>
                  <a:pt x="60" y="426"/>
                  <a:pt x="113" y="3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2532" name="Group 4">
            <a:extLst>
              <a:ext uri="{FF2B5EF4-FFF2-40B4-BE49-F238E27FC236}">
                <a16:creationId xmlns:a16="http://schemas.microsoft.com/office/drawing/2014/main" id="{33D8E6C0-6461-0ECF-B1CE-A2310ED091B4}"/>
              </a:ext>
            </a:extLst>
          </p:cNvPr>
          <p:cNvGrpSpPr>
            <a:grpSpLocks/>
          </p:cNvGrpSpPr>
          <p:nvPr/>
        </p:nvGrpSpPr>
        <p:grpSpPr bwMode="auto">
          <a:xfrm>
            <a:off x="509588" y="3540125"/>
            <a:ext cx="1843087" cy="1071563"/>
            <a:chOff x="-17" y="1286"/>
            <a:chExt cx="1161" cy="675"/>
          </a:xfrm>
        </p:grpSpPr>
        <p:sp>
          <p:nvSpPr>
            <p:cNvPr id="22534" name="Freeform 5">
              <a:extLst>
                <a:ext uri="{FF2B5EF4-FFF2-40B4-BE49-F238E27FC236}">
                  <a16:creationId xmlns:a16="http://schemas.microsoft.com/office/drawing/2014/main" id="{C53B68C0-D790-D3AA-4F2B-A9AD1FF6E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" y="1476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5" name="Oval 6">
              <a:extLst>
                <a:ext uri="{FF2B5EF4-FFF2-40B4-BE49-F238E27FC236}">
                  <a16:creationId xmlns:a16="http://schemas.microsoft.com/office/drawing/2014/main" id="{2965E6D1-223C-E0DC-F916-80030DBBE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" y="171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22536" name="Line 7">
              <a:extLst>
                <a:ext uri="{FF2B5EF4-FFF2-40B4-BE49-F238E27FC236}">
                  <a16:creationId xmlns:a16="http://schemas.microsoft.com/office/drawing/2014/main" id="{9C246032-93B3-CA32-F137-B85B50BE3E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4" y="1705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7" name="Line 8">
              <a:extLst>
                <a:ext uri="{FF2B5EF4-FFF2-40B4-BE49-F238E27FC236}">
                  <a16:creationId xmlns:a16="http://schemas.microsoft.com/office/drawing/2014/main" id="{1F06B97B-67A3-66D4-AF18-604871B20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" y="1705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Rectangle 9">
              <a:extLst>
                <a:ext uri="{FF2B5EF4-FFF2-40B4-BE49-F238E27FC236}">
                  <a16:creationId xmlns:a16="http://schemas.microsoft.com/office/drawing/2014/main" id="{DA480BD7-E87E-5206-DB8C-BCF6A2374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" y="170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39" name="Oval 10">
              <a:extLst>
                <a:ext uri="{FF2B5EF4-FFF2-40B4-BE49-F238E27FC236}">
                  <a16:creationId xmlns:a16="http://schemas.microsoft.com/office/drawing/2014/main" id="{18B732A3-A2B4-679D-162B-38D1E146AD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7" y="164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22540" name="Freeform 11">
              <a:extLst>
                <a:ext uri="{FF2B5EF4-FFF2-40B4-BE49-F238E27FC236}">
                  <a16:creationId xmlns:a16="http://schemas.microsoft.com/office/drawing/2014/main" id="{078F08E1-BEBE-AA76-E45D-09580B134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1476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Freeform 12">
              <a:extLst>
                <a:ext uri="{FF2B5EF4-FFF2-40B4-BE49-F238E27FC236}">
                  <a16:creationId xmlns:a16="http://schemas.microsoft.com/office/drawing/2014/main" id="{471FAE41-BBE1-4961-AE71-266DA17B7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" y="1740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42" name="Group 13">
              <a:extLst>
                <a:ext uri="{FF2B5EF4-FFF2-40B4-BE49-F238E27FC236}">
                  <a16:creationId xmlns:a16="http://schemas.microsoft.com/office/drawing/2014/main" id="{20ABF79D-3AAD-54A4-C274-DB2F6C5502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" y="1598"/>
              <a:ext cx="232" cy="250"/>
              <a:chOff x="2940" y="2429"/>
              <a:chExt cx="235" cy="250"/>
            </a:xfrm>
          </p:grpSpPr>
          <p:sp>
            <p:nvSpPr>
              <p:cNvPr id="22564" name="Rectangle 14">
                <a:extLst>
                  <a:ext uri="{FF2B5EF4-FFF2-40B4-BE49-F238E27FC236}">
                    <a16:creationId xmlns:a16="http://schemas.microsoft.com/office/drawing/2014/main" id="{B824C009-03E2-1762-5498-1CB673478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sp>
            <p:nvSpPr>
              <p:cNvPr id="22565" name="Text Box 15">
                <a:extLst>
                  <a:ext uri="{FF2B5EF4-FFF2-40B4-BE49-F238E27FC236}">
                    <a16:creationId xmlns:a16="http://schemas.microsoft.com/office/drawing/2014/main" id="{A7F00AC6-9F9C-0582-0ED9-AA77F025A2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0" y="2429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Comic Sans MS" panose="030F0702030302020204" pitchFamily="66" charset="0"/>
                  </a:rPr>
                  <a:t>X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2543" name="Group 16">
              <a:extLst>
                <a:ext uri="{FF2B5EF4-FFF2-40B4-BE49-F238E27FC236}">
                  <a16:creationId xmlns:a16="http://schemas.microsoft.com/office/drawing/2014/main" id="{0EC1847E-50D9-C1FC-847D-6450702E84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8" y="1610"/>
              <a:ext cx="316" cy="250"/>
              <a:chOff x="1740" y="2306"/>
              <a:chExt cx="316" cy="250"/>
            </a:xfrm>
          </p:grpSpPr>
          <p:sp>
            <p:nvSpPr>
              <p:cNvPr id="22556" name="Oval 17">
                <a:extLst>
                  <a:ext uri="{FF2B5EF4-FFF2-40B4-BE49-F238E27FC236}">
                    <a16:creationId xmlns:a16="http://schemas.microsoft.com/office/drawing/2014/main" id="{3F911657-FB88-C5DC-AAFF-951810D3D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sp>
            <p:nvSpPr>
              <p:cNvPr id="22557" name="Line 18">
                <a:extLst>
                  <a:ext uri="{FF2B5EF4-FFF2-40B4-BE49-F238E27FC236}">
                    <a16:creationId xmlns:a16="http://schemas.microsoft.com/office/drawing/2014/main" id="{3E84085A-89A3-CB2C-7080-E2FC5E57BA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8" name="Line 19">
                <a:extLst>
                  <a:ext uri="{FF2B5EF4-FFF2-40B4-BE49-F238E27FC236}">
                    <a16:creationId xmlns:a16="http://schemas.microsoft.com/office/drawing/2014/main" id="{2D707CB1-DB0E-81FE-872B-D9ED5F689E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9" name="Rectangle 20">
                <a:extLst>
                  <a:ext uri="{FF2B5EF4-FFF2-40B4-BE49-F238E27FC236}">
                    <a16:creationId xmlns:a16="http://schemas.microsoft.com/office/drawing/2014/main" id="{7C0CD4B0-A5D4-D3CC-8B87-F744D5E4C3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0" name="Oval 21">
                <a:extLst>
                  <a:ext uri="{FF2B5EF4-FFF2-40B4-BE49-F238E27FC236}">
                    <a16:creationId xmlns:a16="http://schemas.microsoft.com/office/drawing/2014/main" id="{B3C96FD7-6AD8-2463-F092-8340BDB1BD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grpSp>
            <p:nvGrpSpPr>
              <p:cNvPr id="22561" name="Group 22">
                <a:extLst>
                  <a:ext uri="{FF2B5EF4-FFF2-40B4-BE49-F238E27FC236}">
                    <a16:creationId xmlns:a16="http://schemas.microsoft.com/office/drawing/2014/main" id="{909330BE-3EBF-BDF6-FFBB-E4182BE0BD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8" y="2306"/>
                <a:ext cx="227" cy="250"/>
                <a:chOff x="2943" y="2429"/>
                <a:chExt cx="230" cy="250"/>
              </a:xfrm>
            </p:grpSpPr>
            <p:sp>
              <p:nvSpPr>
                <p:cNvPr id="22562" name="Rectangle 23">
                  <a:extLst>
                    <a:ext uri="{FF2B5EF4-FFF2-40B4-BE49-F238E27FC236}">
                      <a16:creationId xmlns:a16="http://schemas.microsoft.com/office/drawing/2014/main" id="{FA976BC7-2773-107F-FA4A-E7A9041D68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o-RO" altLang="en-US" sz="2400"/>
                </a:p>
              </p:txBody>
            </p:sp>
            <p:sp>
              <p:nvSpPr>
                <p:cNvPr id="22563" name="Text Box 24">
                  <a:extLst>
                    <a:ext uri="{FF2B5EF4-FFF2-40B4-BE49-F238E27FC236}">
                      <a16:creationId xmlns:a16="http://schemas.microsoft.com/office/drawing/2014/main" id="{0E95A11F-E6E8-B988-FBAB-347BA728FAA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3" y="2429"/>
                  <a:ext cx="23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>
                      <a:latin typeface="Comic Sans MS" panose="030F0702030302020204" pitchFamily="66" charset="0"/>
                    </a:rPr>
                    <a:t>Z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2544" name="Text Box 25">
              <a:extLst>
                <a:ext uri="{FF2B5EF4-FFF2-40B4-BE49-F238E27FC236}">
                  <a16:creationId xmlns:a16="http://schemas.microsoft.com/office/drawing/2014/main" id="{6E507FB8-BB27-061A-D073-53C9DF3A29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" y="1400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45" name="Text Box 26">
              <a:extLst>
                <a:ext uri="{FF2B5EF4-FFF2-40B4-BE49-F238E27FC236}">
                  <a16:creationId xmlns:a16="http://schemas.microsoft.com/office/drawing/2014/main" id="{6FE12D38-60FD-8794-8D97-B423D16947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39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2546" name="Text Box 27">
              <a:extLst>
                <a:ext uri="{FF2B5EF4-FFF2-40B4-BE49-F238E27FC236}">
                  <a16:creationId xmlns:a16="http://schemas.microsoft.com/office/drawing/2014/main" id="{F417A931-5F21-453C-2E22-AE4D1F509E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" y="173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2547" name="Group 28">
              <a:extLst>
                <a:ext uri="{FF2B5EF4-FFF2-40B4-BE49-F238E27FC236}">
                  <a16:creationId xmlns:a16="http://schemas.microsoft.com/office/drawing/2014/main" id="{AEC66B85-CF05-FAF6-113D-FA5F783674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" y="1286"/>
              <a:ext cx="316" cy="250"/>
              <a:chOff x="1740" y="2306"/>
              <a:chExt cx="316" cy="250"/>
            </a:xfrm>
          </p:grpSpPr>
          <p:sp>
            <p:nvSpPr>
              <p:cNvPr id="22548" name="Oval 29">
                <a:extLst>
                  <a:ext uri="{FF2B5EF4-FFF2-40B4-BE49-F238E27FC236}">
                    <a16:creationId xmlns:a16="http://schemas.microsoft.com/office/drawing/2014/main" id="{29ADF761-F828-5309-BE40-8310CA388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sp>
            <p:nvSpPr>
              <p:cNvPr id="22549" name="Line 30">
                <a:extLst>
                  <a:ext uri="{FF2B5EF4-FFF2-40B4-BE49-F238E27FC236}">
                    <a16:creationId xmlns:a16="http://schemas.microsoft.com/office/drawing/2014/main" id="{AA646099-2E97-FA02-4148-E177B97AB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0" name="Line 31">
                <a:extLst>
                  <a:ext uri="{FF2B5EF4-FFF2-40B4-BE49-F238E27FC236}">
                    <a16:creationId xmlns:a16="http://schemas.microsoft.com/office/drawing/2014/main" id="{B23CB016-8667-35C4-9C4F-3AD5BE60D0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1" name="Rectangle 32">
                <a:extLst>
                  <a:ext uri="{FF2B5EF4-FFF2-40B4-BE49-F238E27FC236}">
                    <a16:creationId xmlns:a16="http://schemas.microsoft.com/office/drawing/2014/main" id="{D0123921-9E45-B53B-CC06-5950D84C90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52" name="Oval 33">
                <a:extLst>
                  <a:ext uri="{FF2B5EF4-FFF2-40B4-BE49-F238E27FC236}">
                    <a16:creationId xmlns:a16="http://schemas.microsoft.com/office/drawing/2014/main" id="{0DA9A9AE-1202-A7C3-1802-EDABD9361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grpSp>
            <p:nvGrpSpPr>
              <p:cNvPr id="22553" name="Group 34">
                <a:extLst>
                  <a:ext uri="{FF2B5EF4-FFF2-40B4-BE49-F238E27FC236}">
                    <a16:creationId xmlns:a16="http://schemas.microsoft.com/office/drawing/2014/main" id="{4692FCF3-1854-65CA-ED36-3AF177E888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2" y="2306"/>
                <a:ext cx="218" cy="250"/>
                <a:chOff x="2947" y="2429"/>
                <a:chExt cx="221" cy="250"/>
              </a:xfrm>
            </p:grpSpPr>
            <p:sp>
              <p:nvSpPr>
                <p:cNvPr id="22554" name="Rectangle 35">
                  <a:extLst>
                    <a:ext uri="{FF2B5EF4-FFF2-40B4-BE49-F238E27FC236}">
                      <a16:creationId xmlns:a16="http://schemas.microsoft.com/office/drawing/2014/main" id="{12AC709B-CB72-D91D-87FC-6267825B8C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o-RO" altLang="en-US" sz="2400"/>
                </a:p>
              </p:txBody>
            </p:sp>
            <p:sp>
              <p:nvSpPr>
                <p:cNvPr id="22555" name="Text Box 36">
                  <a:extLst>
                    <a:ext uri="{FF2B5EF4-FFF2-40B4-BE49-F238E27FC236}">
                      <a16:creationId xmlns:a16="http://schemas.microsoft.com/office/drawing/2014/main" id="{7527C9E4-551D-747D-BEBB-FD03C3D37E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7" y="2429"/>
                  <a:ext cx="221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>
                      <a:latin typeface="Comic Sans MS" panose="030F0702030302020204" pitchFamily="66" charset="0"/>
                    </a:rPr>
                    <a:t>Y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pic>
        <p:nvPicPr>
          <p:cNvPr id="22533" name="Picture 37" descr="dvexampl">
            <a:extLst>
              <a:ext uri="{FF2B5EF4-FFF2-40B4-BE49-F238E27FC236}">
                <a16:creationId xmlns:a16="http://schemas.microsoft.com/office/drawing/2014/main" id="{7622AE6B-2879-03B1-36EC-080E06EED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552575"/>
            <a:ext cx="5548313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8949984-7227-43BA-5DDF-D51C75410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600"/>
              <a:t>Distance Vector Algorithm: example</a:t>
            </a:r>
            <a:endParaRPr lang="en-US" altLang="en-US"/>
          </a:p>
        </p:txBody>
      </p:sp>
      <p:sp>
        <p:nvSpPr>
          <p:cNvPr id="23555" name="Freeform 3">
            <a:extLst>
              <a:ext uri="{FF2B5EF4-FFF2-40B4-BE49-F238E27FC236}">
                <a16:creationId xmlns:a16="http://schemas.microsoft.com/office/drawing/2014/main" id="{FE71C6E1-6639-A151-9EF3-1C3BD5DC9845}"/>
              </a:ext>
            </a:extLst>
          </p:cNvPr>
          <p:cNvSpPr>
            <a:spLocks/>
          </p:cNvSpPr>
          <p:nvPr/>
        </p:nvSpPr>
        <p:spPr bwMode="auto">
          <a:xfrm>
            <a:off x="268288" y="2190750"/>
            <a:ext cx="2184400" cy="1212850"/>
          </a:xfrm>
          <a:custGeom>
            <a:avLst/>
            <a:gdLst>
              <a:gd name="T0" fmla="*/ 2147483646 w 1376"/>
              <a:gd name="T1" fmla="*/ 2147483646 h 764"/>
              <a:gd name="T2" fmla="*/ 2147483646 w 1376"/>
              <a:gd name="T3" fmla="*/ 2147483646 h 764"/>
              <a:gd name="T4" fmla="*/ 2147483646 w 1376"/>
              <a:gd name="T5" fmla="*/ 2147483646 h 764"/>
              <a:gd name="T6" fmla="*/ 2147483646 w 1376"/>
              <a:gd name="T7" fmla="*/ 2147483646 h 764"/>
              <a:gd name="T8" fmla="*/ 2147483646 w 1376"/>
              <a:gd name="T9" fmla="*/ 2147483646 h 764"/>
              <a:gd name="T10" fmla="*/ 2147483646 w 1376"/>
              <a:gd name="T11" fmla="*/ 2147483646 h 764"/>
              <a:gd name="T12" fmla="*/ 2147483646 w 1376"/>
              <a:gd name="T13" fmla="*/ 2147483646 h 764"/>
              <a:gd name="T14" fmla="*/ 2147483646 w 1376"/>
              <a:gd name="T15" fmla="*/ 2147483646 h 764"/>
              <a:gd name="T16" fmla="*/ 2147483646 w 1376"/>
              <a:gd name="T17" fmla="*/ 2147483646 h 7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76" h="764">
                <a:moveTo>
                  <a:pt x="113" y="348"/>
                </a:moveTo>
                <a:cubicBezTo>
                  <a:pt x="166" y="270"/>
                  <a:pt x="296" y="218"/>
                  <a:pt x="395" y="162"/>
                </a:cubicBezTo>
                <a:cubicBezTo>
                  <a:pt x="494" y="106"/>
                  <a:pt x="583" y="0"/>
                  <a:pt x="710" y="9"/>
                </a:cubicBezTo>
                <a:cubicBezTo>
                  <a:pt x="837" y="18"/>
                  <a:pt x="1051" y="136"/>
                  <a:pt x="1160" y="219"/>
                </a:cubicBezTo>
                <a:cubicBezTo>
                  <a:pt x="1269" y="302"/>
                  <a:pt x="1376" y="426"/>
                  <a:pt x="1367" y="510"/>
                </a:cubicBezTo>
                <a:cubicBezTo>
                  <a:pt x="1358" y="594"/>
                  <a:pt x="1234" y="688"/>
                  <a:pt x="1103" y="726"/>
                </a:cubicBezTo>
                <a:cubicBezTo>
                  <a:pt x="972" y="764"/>
                  <a:pt x="749" y="754"/>
                  <a:pt x="578" y="738"/>
                </a:cubicBezTo>
                <a:cubicBezTo>
                  <a:pt x="407" y="722"/>
                  <a:pt x="154" y="695"/>
                  <a:pt x="77" y="630"/>
                </a:cubicBezTo>
                <a:cubicBezTo>
                  <a:pt x="0" y="565"/>
                  <a:pt x="60" y="426"/>
                  <a:pt x="113" y="3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3556" name="Group 4">
            <a:extLst>
              <a:ext uri="{FF2B5EF4-FFF2-40B4-BE49-F238E27FC236}">
                <a16:creationId xmlns:a16="http://schemas.microsoft.com/office/drawing/2014/main" id="{BF03AD5F-6179-3646-3275-0F9EC71EA498}"/>
              </a:ext>
            </a:extLst>
          </p:cNvPr>
          <p:cNvGrpSpPr>
            <a:grpSpLocks/>
          </p:cNvGrpSpPr>
          <p:nvPr/>
        </p:nvGrpSpPr>
        <p:grpSpPr bwMode="auto">
          <a:xfrm>
            <a:off x="420688" y="2308225"/>
            <a:ext cx="1843087" cy="1071563"/>
            <a:chOff x="-17" y="1286"/>
            <a:chExt cx="1161" cy="675"/>
          </a:xfrm>
        </p:grpSpPr>
        <p:sp>
          <p:nvSpPr>
            <p:cNvPr id="23576" name="Freeform 5">
              <a:extLst>
                <a:ext uri="{FF2B5EF4-FFF2-40B4-BE49-F238E27FC236}">
                  <a16:creationId xmlns:a16="http://schemas.microsoft.com/office/drawing/2014/main" id="{70D49597-6B12-10DE-6D8C-6DA313107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" y="1476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7" name="Oval 6">
              <a:extLst>
                <a:ext uri="{FF2B5EF4-FFF2-40B4-BE49-F238E27FC236}">
                  <a16:creationId xmlns:a16="http://schemas.microsoft.com/office/drawing/2014/main" id="{C4C22DC7-FFCF-D9DC-3632-A17EF3862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" y="171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23578" name="Line 7">
              <a:extLst>
                <a:ext uri="{FF2B5EF4-FFF2-40B4-BE49-F238E27FC236}">
                  <a16:creationId xmlns:a16="http://schemas.microsoft.com/office/drawing/2014/main" id="{521248DE-95DE-188A-6EE2-D8EEB568F7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4" y="1705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79" name="Line 8">
              <a:extLst>
                <a:ext uri="{FF2B5EF4-FFF2-40B4-BE49-F238E27FC236}">
                  <a16:creationId xmlns:a16="http://schemas.microsoft.com/office/drawing/2014/main" id="{1A8E98F4-D094-9D48-9300-CD66EC7A80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" y="1705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0" name="Rectangle 9">
              <a:extLst>
                <a:ext uri="{FF2B5EF4-FFF2-40B4-BE49-F238E27FC236}">
                  <a16:creationId xmlns:a16="http://schemas.microsoft.com/office/drawing/2014/main" id="{79580329-2046-7254-4B2E-9C6D3522F5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" y="170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581" name="Oval 10">
              <a:extLst>
                <a:ext uri="{FF2B5EF4-FFF2-40B4-BE49-F238E27FC236}">
                  <a16:creationId xmlns:a16="http://schemas.microsoft.com/office/drawing/2014/main" id="{D2EDBA33-29C8-9250-4ECC-E40C6A392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7" y="164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23582" name="Freeform 11">
              <a:extLst>
                <a:ext uri="{FF2B5EF4-FFF2-40B4-BE49-F238E27FC236}">
                  <a16:creationId xmlns:a16="http://schemas.microsoft.com/office/drawing/2014/main" id="{FE4B83F4-1739-0BF1-22AD-B93F78A7E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1476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83" name="Freeform 12">
              <a:extLst>
                <a:ext uri="{FF2B5EF4-FFF2-40B4-BE49-F238E27FC236}">
                  <a16:creationId xmlns:a16="http://schemas.microsoft.com/office/drawing/2014/main" id="{C9AD21F7-C010-4613-D12D-83EB75D54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" y="1740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84" name="Group 13">
              <a:extLst>
                <a:ext uri="{FF2B5EF4-FFF2-40B4-BE49-F238E27FC236}">
                  <a16:creationId xmlns:a16="http://schemas.microsoft.com/office/drawing/2014/main" id="{AC71239D-F2BB-2E16-58D8-0B5AB9D804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" y="1598"/>
              <a:ext cx="232" cy="250"/>
              <a:chOff x="2940" y="2429"/>
              <a:chExt cx="235" cy="250"/>
            </a:xfrm>
          </p:grpSpPr>
          <p:sp>
            <p:nvSpPr>
              <p:cNvPr id="23606" name="Rectangle 14">
                <a:extLst>
                  <a:ext uri="{FF2B5EF4-FFF2-40B4-BE49-F238E27FC236}">
                    <a16:creationId xmlns:a16="http://schemas.microsoft.com/office/drawing/2014/main" id="{0CCDE572-EDC1-D3B6-6DE2-F040CACE4F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sp>
            <p:nvSpPr>
              <p:cNvPr id="23607" name="Text Box 15">
                <a:extLst>
                  <a:ext uri="{FF2B5EF4-FFF2-40B4-BE49-F238E27FC236}">
                    <a16:creationId xmlns:a16="http://schemas.microsoft.com/office/drawing/2014/main" id="{22D0A907-8B69-4DCE-95A9-A57E34880A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0" y="2429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Comic Sans MS" panose="030F0702030302020204" pitchFamily="66" charset="0"/>
                  </a:rPr>
                  <a:t>X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585" name="Group 16">
              <a:extLst>
                <a:ext uri="{FF2B5EF4-FFF2-40B4-BE49-F238E27FC236}">
                  <a16:creationId xmlns:a16="http://schemas.microsoft.com/office/drawing/2014/main" id="{151510A6-9690-41A9-3B54-23070752E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8" y="1610"/>
              <a:ext cx="316" cy="250"/>
              <a:chOff x="1740" y="2306"/>
              <a:chExt cx="316" cy="250"/>
            </a:xfrm>
          </p:grpSpPr>
          <p:sp>
            <p:nvSpPr>
              <p:cNvPr id="23598" name="Oval 17">
                <a:extLst>
                  <a:ext uri="{FF2B5EF4-FFF2-40B4-BE49-F238E27FC236}">
                    <a16:creationId xmlns:a16="http://schemas.microsoft.com/office/drawing/2014/main" id="{796B54FD-254B-6612-B5C8-390C88CBEA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sp>
            <p:nvSpPr>
              <p:cNvPr id="23599" name="Line 18">
                <a:extLst>
                  <a:ext uri="{FF2B5EF4-FFF2-40B4-BE49-F238E27FC236}">
                    <a16:creationId xmlns:a16="http://schemas.microsoft.com/office/drawing/2014/main" id="{9E71CEBE-1AAD-26CA-3AD1-1CD598ED38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0" name="Line 19">
                <a:extLst>
                  <a:ext uri="{FF2B5EF4-FFF2-40B4-BE49-F238E27FC236}">
                    <a16:creationId xmlns:a16="http://schemas.microsoft.com/office/drawing/2014/main" id="{28AEF6B2-40E5-A72B-B4B1-8AA1B950FB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01" name="Rectangle 20">
                <a:extLst>
                  <a:ext uri="{FF2B5EF4-FFF2-40B4-BE49-F238E27FC236}">
                    <a16:creationId xmlns:a16="http://schemas.microsoft.com/office/drawing/2014/main" id="{8326F92A-6901-E2C2-4B04-FFC9EA18A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602" name="Oval 21">
                <a:extLst>
                  <a:ext uri="{FF2B5EF4-FFF2-40B4-BE49-F238E27FC236}">
                    <a16:creationId xmlns:a16="http://schemas.microsoft.com/office/drawing/2014/main" id="{33D22B77-C940-062C-CD43-CDE3D5869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grpSp>
            <p:nvGrpSpPr>
              <p:cNvPr id="23603" name="Group 22">
                <a:extLst>
                  <a:ext uri="{FF2B5EF4-FFF2-40B4-BE49-F238E27FC236}">
                    <a16:creationId xmlns:a16="http://schemas.microsoft.com/office/drawing/2014/main" id="{4E5EFF57-2B09-4098-A6F3-DBE0E91C88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8" y="2306"/>
                <a:ext cx="227" cy="250"/>
                <a:chOff x="2943" y="2429"/>
                <a:chExt cx="230" cy="250"/>
              </a:xfrm>
            </p:grpSpPr>
            <p:sp>
              <p:nvSpPr>
                <p:cNvPr id="23604" name="Rectangle 23">
                  <a:extLst>
                    <a:ext uri="{FF2B5EF4-FFF2-40B4-BE49-F238E27FC236}">
                      <a16:creationId xmlns:a16="http://schemas.microsoft.com/office/drawing/2014/main" id="{FB53F062-C47A-02A1-6A39-232214D9A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o-RO" altLang="en-US" sz="2400"/>
                </a:p>
              </p:txBody>
            </p:sp>
            <p:sp>
              <p:nvSpPr>
                <p:cNvPr id="23605" name="Text Box 24">
                  <a:extLst>
                    <a:ext uri="{FF2B5EF4-FFF2-40B4-BE49-F238E27FC236}">
                      <a16:creationId xmlns:a16="http://schemas.microsoft.com/office/drawing/2014/main" id="{8CF4644D-1ACB-3BB7-C91F-3E39A8C997C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3" y="2429"/>
                  <a:ext cx="23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>
                      <a:latin typeface="Comic Sans MS" panose="030F0702030302020204" pitchFamily="66" charset="0"/>
                    </a:rPr>
                    <a:t>Z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586" name="Text Box 25">
              <a:extLst>
                <a:ext uri="{FF2B5EF4-FFF2-40B4-BE49-F238E27FC236}">
                  <a16:creationId xmlns:a16="http://schemas.microsoft.com/office/drawing/2014/main" id="{BE2D8480-F532-4BC4-BE0E-2F7252CBF5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" y="1400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587" name="Text Box 26">
              <a:extLst>
                <a:ext uri="{FF2B5EF4-FFF2-40B4-BE49-F238E27FC236}">
                  <a16:creationId xmlns:a16="http://schemas.microsoft.com/office/drawing/2014/main" id="{A91886B9-B17E-9D67-7D90-858CA07C4A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39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588" name="Text Box 27">
              <a:extLst>
                <a:ext uri="{FF2B5EF4-FFF2-40B4-BE49-F238E27FC236}">
                  <a16:creationId xmlns:a16="http://schemas.microsoft.com/office/drawing/2014/main" id="{81FCBC92-93FA-3324-0064-A032401E4F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" y="1730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3589" name="Group 28">
              <a:extLst>
                <a:ext uri="{FF2B5EF4-FFF2-40B4-BE49-F238E27FC236}">
                  <a16:creationId xmlns:a16="http://schemas.microsoft.com/office/drawing/2014/main" id="{994895FF-8723-DD56-00F4-6C63E6E66D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8" y="1286"/>
              <a:ext cx="316" cy="250"/>
              <a:chOff x="1740" y="2306"/>
              <a:chExt cx="316" cy="250"/>
            </a:xfrm>
          </p:grpSpPr>
          <p:sp>
            <p:nvSpPr>
              <p:cNvPr id="23590" name="Oval 29">
                <a:extLst>
                  <a:ext uri="{FF2B5EF4-FFF2-40B4-BE49-F238E27FC236}">
                    <a16:creationId xmlns:a16="http://schemas.microsoft.com/office/drawing/2014/main" id="{FBFE8796-FC43-6606-E96D-DB8C7E19DC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sp>
            <p:nvSpPr>
              <p:cNvPr id="23591" name="Line 30">
                <a:extLst>
                  <a:ext uri="{FF2B5EF4-FFF2-40B4-BE49-F238E27FC236}">
                    <a16:creationId xmlns:a16="http://schemas.microsoft.com/office/drawing/2014/main" id="{A15CCF90-5813-8A70-71D3-3528F782B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2" name="Line 31">
                <a:extLst>
                  <a:ext uri="{FF2B5EF4-FFF2-40B4-BE49-F238E27FC236}">
                    <a16:creationId xmlns:a16="http://schemas.microsoft.com/office/drawing/2014/main" id="{85535EC6-29EE-F782-7292-4F73FA3989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93" name="Rectangle 32">
                <a:extLst>
                  <a:ext uri="{FF2B5EF4-FFF2-40B4-BE49-F238E27FC236}">
                    <a16:creationId xmlns:a16="http://schemas.microsoft.com/office/drawing/2014/main" id="{5538ED3B-30F5-223B-D826-948E3602C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94" name="Oval 33">
                <a:extLst>
                  <a:ext uri="{FF2B5EF4-FFF2-40B4-BE49-F238E27FC236}">
                    <a16:creationId xmlns:a16="http://schemas.microsoft.com/office/drawing/2014/main" id="{21ABF2CC-E2AC-C698-2A51-63EB4BD0D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grpSp>
            <p:nvGrpSpPr>
              <p:cNvPr id="23595" name="Group 34">
                <a:extLst>
                  <a:ext uri="{FF2B5EF4-FFF2-40B4-BE49-F238E27FC236}">
                    <a16:creationId xmlns:a16="http://schemas.microsoft.com/office/drawing/2014/main" id="{E59D39D4-5F7B-9667-709B-2FE9D3D747B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2" y="2306"/>
                <a:ext cx="218" cy="250"/>
                <a:chOff x="2947" y="2429"/>
                <a:chExt cx="221" cy="250"/>
              </a:xfrm>
            </p:grpSpPr>
            <p:sp>
              <p:nvSpPr>
                <p:cNvPr id="23596" name="Rectangle 35">
                  <a:extLst>
                    <a:ext uri="{FF2B5EF4-FFF2-40B4-BE49-F238E27FC236}">
                      <a16:creationId xmlns:a16="http://schemas.microsoft.com/office/drawing/2014/main" id="{E03B733F-92C5-247E-C9ED-4D769FA090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o-RO" altLang="en-US" sz="2400"/>
                </a:p>
              </p:txBody>
            </p:sp>
            <p:sp>
              <p:nvSpPr>
                <p:cNvPr id="23597" name="Text Box 36">
                  <a:extLst>
                    <a:ext uri="{FF2B5EF4-FFF2-40B4-BE49-F238E27FC236}">
                      <a16:creationId xmlns:a16="http://schemas.microsoft.com/office/drawing/2014/main" id="{2A795B35-185C-5FCA-0BB6-1FFB79C5D8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7" y="2429"/>
                  <a:ext cx="221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>
                      <a:latin typeface="Comic Sans MS" panose="030F0702030302020204" pitchFamily="66" charset="0"/>
                    </a:rPr>
                    <a:t>Y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pic>
        <p:nvPicPr>
          <p:cNvPr id="23557" name="Picture 37" descr="dvexampl2">
            <a:extLst>
              <a:ext uri="{FF2B5EF4-FFF2-40B4-BE49-F238E27FC236}">
                <a16:creationId xmlns:a16="http://schemas.microsoft.com/office/drawing/2014/main" id="{FF0BA588-A5F4-955D-46E3-E5CF79BEB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214438"/>
            <a:ext cx="3697288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8" name="Group 38">
            <a:extLst>
              <a:ext uri="{FF2B5EF4-FFF2-40B4-BE49-F238E27FC236}">
                <a16:creationId xmlns:a16="http://schemas.microsoft.com/office/drawing/2014/main" id="{E01FEC2A-ADED-AD0E-B836-C15E3598249E}"/>
              </a:ext>
            </a:extLst>
          </p:cNvPr>
          <p:cNvGrpSpPr>
            <a:grpSpLocks/>
          </p:cNvGrpSpPr>
          <p:nvPr/>
        </p:nvGrpSpPr>
        <p:grpSpPr bwMode="auto">
          <a:xfrm>
            <a:off x="4808538" y="2832100"/>
            <a:ext cx="3695700" cy="876300"/>
            <a:chOff x="3365" y="2036"/>
            <a:chExt cx="2328" cy="552"/>
          </a:xfrm>
        </p:grpSpPr>
        <p:sp>
          <p:nvSpPr>
            <p:cNvPr id="23568" name="Text Box 39">
              <a:extLst>
                <a:ext uri="{FF2B5EF4-FFF2-40B4-BE49-F238E27FC236}">
                  <a16:creationId xmlns:a16="http://schemas.microsoft.com/office/drawing/2014/main" id="{A2F38F4D-98FF-CA98-CFA3-99729C3149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5" y="2129"/>
              <a:ext cx="6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D  (Y,Z)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3569" name="Text Box 40">
              <a:extLst>
                <a:ext uri="{FF2B5EF4-FFF2-40B4-BE49-F238E27FC236}">
                  <a16:creationId xmlns:a16="http://schemas.microsoft.com/office/drawing/2014/main" id="{3E642328-31A8-37D7-8047-056B2103D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3" y="2048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570" name="Text Box 41">
              <a:extLst>
                <a:ext uri="{FF2B5EF4-FFF2-40B4-BE49-F238E27FC236}">
                  <a16:creationId xmlns:a16="http://schemas.microsoft.com/office/drawing/2014/main" id="{D1C79D1D-7DFA-6A88-0A0A-613460EA4D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3" y="2117"/>
              <a:ext cx="16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c(X,Z) + min  {D  (Y,w)}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3571" name="Text Box 42">
              <a:extLst>
                <a:ext uri="{FF2B5EF4-FFF2-40B4-BE49-F238E27FC236}">
                  <a16:creationId xmlns:a16="http://schemas.microsoft.com/office/drawing/2014/main" id="{A026C12B-D820-F21D-4974-647C1B839E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7" y="2204"/>
              <a:ext cx="1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w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572" name="Text Box 43">
              <a:extLst>
                <a:ext uri="{FF2B5EF4-FFF2-40B4-BE49-F238E27FC236}">
                  <a16:creationId xmlns:a16="http://schemas.microsoft.com/office/drawing/2014/main" id="{67D5BEEB-3FF3-CC36-F211-8CC858ACD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2129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573" name="Text Box 44">
              <a:extLst>
                <a:ext uri="{FF2B5EF4-FFF2-40B4-BE49-F238E27FC236}">
                  <a16:creationId xmlns:a16="http://schemas.microsoft.com/office/drawing/2014/main" id="{DC15C071-F76D-1CD7-725C-BC71803953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7" y="2351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=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3574" name="Text Box 45">
              <a:extLst>
                <a:ext uri="{FF2B5EF4-FFF2-40B4-BE49-F238E27FC236}">
                  <a16:creationId xmlns:a16="http://schemas.microsoft.com/office/drawing/2014/main" id="{E742F48D-1FC9-2E7F-82CC-09124779CB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7" y="2357"/>
              <a:ext cx="6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7+1 = 8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575" name="Text Box 46">
              <a:extLst>
                <a:ext uri="{FF2B5EF4-FFF2-40B4-BE49-F238E27FC236}">
                  <a16:creationId xmlns:a16="http://schemas.microsoft.com/office/drawing/2014/main" id="{62A44A2C-720D-A669-E0D4-B07125B6D8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2" y="2036"/>
              <a:ext cx="19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Z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3559" name="Group 47">
            <a:extLst>
              <a:ext uri="{FF2B5EF4-FFF2-40B4-BE49-F238E27FC236}">
                <a16:creationId xmlns:a16="http://schemas.microsoft.com/office/drawing/2014/main" id="{8F3F5840-D3A3-A0BB-9B92-5AEF49C2D9BC}"/>
              </a:ext>
            </a:extLst>
          </p:cNvPr>
          <p:cNvGrpSpPr>
            <a:grpSpLocks/>
          </p:cNvGrpSpPr>
          <p:nvPr/>
        </p:nvGrpSpPr>
        <p:grpSpPr bwMode="auto">
          <a:xfrm>
            <a:off x="4818063" y="3851275"/>
            <a:ext cx="3695700" cy="876300"/>
            <a:chOff x="3365" y="2036"/>
            <a:chExt cx="2328" cy="552"/>
          </a:xfrm>
        </p:grpSpPr>
        <p:sp>
          <p:nvSpPr>
            <p:cNvPr id="23560" name="Text Box 48">
              <a:extLst>
                <a:ext uri="{FF2B5EF4-FFF2-40B4-BE49-F238E27FC236}">
                  <a16:creationId xmlns:a16="http://schemas.microsoft.com/office/drawing/2014/main" id="{F2B68CE1-8CA2-71B0-560D-D000EAD462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5" y="2129"/>
              <a:ext cx="6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D  (Z,Y)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3561" name="Text Box 49">
              <a:extLst>
                <a:ext uri="{FF2B5EF4-FFF2-40B4-BE49-F238E27FC236}">
                  <a16:creationId xmlns:a16="http://schemas.microsoft.com/office/drawing/2014/main" id="{F8721B14-22EB-DC4F-2091-5A059F4DC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3" y="2048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X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562" name="Text Box 50">
              <a:extLst>
                <a:ext uri="{FF2B5EF4-FFF2-40B4-BE49-F238E27FC236}">
                  <a16:creationId xmlns:a16="http://schemas.microsoft.com/office/drawing/2014/main" id="{65569AA9-49A5-4B82-23BE-BF3FF9328D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93" y="2117"/>
              <a:ext cx="16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c(X,Y) + min  {D  (Z,w)}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3563" name="Text Box 51">
              <a:extLst>
                <a:ext uri="{FF2B5EF4-FFF2-40B4-BE49-F238E27FC236}">
                  <a16:creationId xmlns:a16="http://schemas.microsoft.com/office/drawing/2014/main" id="{C08E7C5A-DD81-D195-EA23-E62087A76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7" y="2204"/>
              <a:ext cx="1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w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564" name="Text Box 52">
              <a:extLst>
                <a:ext uri="{FF2B5EF4-FFF2-40B4-BE49-F238E27FC236}">
                  <a16:creationId xmlns:a16="http://schemas.microsoft.com/office/drawing/2014/main" id="{882320BE-435F-993F-FF07-87DD90EA8E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9" y="2129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565" name="Text Box 53">
              <a:extLst>
                <a:ext uri="{FF2B5EF4-FFF2-40B4-BE49-F238E27FC236}">
                  <a16:creationId xmlns:a16="http://schemas.microsoft.com/office/drawing/2014/main" id="{9680A6EE-B00F-445F-3259-17A2670A32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7" y="2351"/>
              <a:ext cx="2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=</a:t>
              </a:r>
              <a:endParaRPr lang="en-US" altLang="en-US" sz="1800">
                <a:latin typeface="Times New Roman" panose="02020603050405020304" pitchFamily="18" charset="0"/>
              </a:endParaRPr>
            </a:p>
          </p:txBody>
        </p:sp>
        <p:sp>
          <p:nvSpPr>
            <p:cNvPr id="23566" name="Text Box 54">
              <a:extLst>
                <a:ext uri="{FF2B5EF4-FFF2-40B4-BE49-F238E27FC236}">
                  <a16:creationId xmlns:a16="http://schemas.microsoft.com/office/drawing/2014/main" id="{E0D09C33-64E1-3E52-751C-F35E576CB7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7" y="2357"/>
              <a:ext cx="6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2+1 = 3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3567" name="Text Box 55">
              <a:extLst>
                <a:ext uri="{FF2B5EF4-FFF2-40B4-BE49-F238E27FC236}">
                  <a16:creationId xmlns:a16="http://schemas.microsoft.com/office/drawing/2014/main" id="{FBDD4098-06ED-436A-9A45-6667C98F59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9" y="2036"/>
              <a:ext cx="2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latin typeface="Arial" panose="020B0604020202020204" pitchFamily="34" charset="0"/>
                </a:rPr>
                <a:t>Y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9ED0FB5-6EB5-5A75-0106-79D038F6F7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Distance Vector: link cost changes</a:t>
            </a:r>
            <a:endParaRPr lang="en-US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C187740-5789-B971-C120-CEDA15ACF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" y="1400175"/>
            <a:ext cx="4867275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FF0000"/>
                </a:solidFill>
              </a:rPr>
              <a:t>Link cost changes:</a:t>
            </a:r>
            <a:endParaRPr lang="en-US" altLang="en-US" sz="2000"/>
          </a:p>
          <a:p>
            <a:pPr eaLnBrk="1" hangingPunct="1"/>
            <a:r>
              <a:rPr lang="en-US" altLang="en-US" sz="2000"/>
              <a:t>node detects local link cost change </a:t>
            </a:r>
          </a:p>
          <a:p>
            <a:pPr eaLnBrk="1" hangingPunct="1"/>
            <a:r>
              <a:rPr lang="en-US" altLang="en-US" sz="2000"/>
              <a:t>updates distance table (line 15)</a:t>
            </a:r>
          </a:p>
          <a:p>
            <a:pPr eaLnBrk="1" hangingPunct="1"/>
            <a:r>
              <a:rPr lang="en-US" altLang="en-US" sz="2000"/>
              <a:t>if cost change in least cost path, notify neighbors (lines 23,24)</a:t>
            </a:r>
            <a:endParaRPr lang="en-US" altLang="en-US" sz="2400"/>
          </a:p>
        </p:txBody>
      </p:sp>
      <p:sp>
        <p:nvSpPr>
          <p:cNvPr id="24580" name="Freeform 4">
            <a:extLst>
              <a:ext uri="{FF2B5EF4-FFF2-40B4-BE49-F238E27FC236}">
                <a16:creationId xmlns:a16="http://schemas.microsoft.com/office/drawing/2014/main" id="{20218071-9E51-A5AD-7905-A1FCABCCFE27}"/>
              </a:ext>
            </a:extLst>
          </p:cNvPr>
          <p:cNvSpPr>
            <a:spLocks/>
          </p:cNvSpPr>
          <p:nvPr/>
        </p:nvSpPr>
        <p:spPr bwMode="auto">
          <a:xfrm>
            <a:off x="5754688" y="1809750"/>
            <a:ext cx="2184400" cy="1212850"/>
          </a:xfrm>
          <a:custGeom>
            <a:avLst/>
            <a:gdLst>
              <a:gd name="T0" fmla="*/ 2147483646 w 1376"/>
              <a:gd name="T1" fmla="*/ 2147483646 h 764"/>
              <a:gd name="T2" fmla="*/ 2147483646 w 1376"/>
              <a:gd name="T3" fmla="*/ 2147483646 h 764"/>
              <a:gd name="T4" fmla="*/ 2147483646 w 1376"/>
              <a:gd name="T5" fmla="*/ 2147483646 h 764"/>
              <a:gd name="T6" fmla="*/ 2147483646 w 1376"/>
              <a:gd name="T7" fmla="*/ 2147483646 h 764"/>
              <a:gd name="T8" fmla="*/ 2147483646 w 1376"/>
              <a:gd name="T9" fmla="*/ 2147483646 h 764"/>
              <a:gd name="T10" fmla="*/ 2147483646 w 1376"/>
              <a:gd name="T11" fmla="*/ 2147483646 h 764"/>
              <a:gd name="T12" fmla="*/ 2147483646 w 1376"/>
              <a:gd name="T13" fmla="*/ 2147483646 h 764"/>
              <a:gd name="T14" fmla="*/ 2147483646 w 1376"/>
              <a:gd name="T15" fmla="*/ 2147483646 h 764"/>
              <a:gd name="T16" fmla="*/ 2147483646 w 1376"/>
              <a:gd name="T17" fmla="*/ 2147483646 h 7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76" h="764">
                <a:moveTo>
                  <a:pt x="113" y="348"/>
                </a:moveTo>
                <a:cubicBezTo>
                  <a:pt x="166" y="270"/>
                  <a:pt x="296" y="218"/>
                  <a:pt x="395" y="162"/>
                </a:cubicBezTo>
                <a:cubicBezTo>
                  <a:pt x="494" y="106"/>
                  <a:pt x="583" y="0"/>
                  <a:pt x="710" y="9"/>
                </a:cubicBezTo>
                <a:cubicBezTo>
                  <a:pt x="837" y="18"/>
                  <a:pt x="1051" y="136"/>
                  <a:pt x="1160" y="219"/>
                </a:cubicBezTo>
                <a:cubicBezTo>
                  <a:pt x="1269" y="302"/>
                  <a:pt x="1376" y="426"/>
                  <a:pt x="1367" y="510"/>
                </a:cubicBezTo>
                <a:cubicBezTo>
                  <a:pt x="1358" y="594"/>
                  <a:pt x="1234" y="688"/>
                  <a:pt x="1103" y="726"/>
                </a:cubicBezTo>
                <a:cubicBezTo>
                  <a:pt x="972" y="764"/>
                  <a:pt x="749" y="754"/>
                  <a:pt x="578" y="738"/>
                </a:cubicBezTo>
                <a:cubicBezTo>
                  <a:pt x="407" y="722"/>
                  <a:pt x="154" y="695"/>
                  <a:pt x="77" y="630"/>
                </a:cubicBezTo>
                <a:cubicBezTo>
                  <a:pt x="0" y="565"/>
                  <a:pt x="60" y="426"/>
                  <a:pt x="113" y="3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Freeform 5">
            <a:extLst>
              <a:ext uri="{FF2B5EF4-FFF2-40B4-BE49-F238E27FC236}">
                <a16:creationId xmlns:a16="http://schemas.microsoft.com/office/drawing/2014/main" id="{FAEC5D5E-3DE8-A6C0-7AB3-D1F4A2568597}"/>
              </a:ext>
            </a:extLst>
          </p:cNvPr>
          <p:cNvSpPr>
            <a:spLocks/>
          </p:cNvSpPr>
          <p:nvPr/>
        </p:nvSpPr>
        <p:spPr bwMode="auto">
          <a:xfrm>
            <a:off x="6324600" y="2228850"/>
            <a:ext cx="352425" cy="285750"/>
          </a:xfrm>
          <a:custGeom>
            <a:avLst/>
            <a:gdLst>
              <a:gd name="T0" fmla="*/ 0 w 222"/>
              <a:gd name="T1" fmla="*/ 2147483646 h 180"/>
              <a:gd name="T2" fmla="*/ 2147483646 w 222"/>
              <a:gd name="T3" fmla="*/ 0 h 1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22" h="180">
                <a:moveTo>
                  <a:pt x="0" y="180"/>
                </a:moveTo>
                <a:lnTo>
                  <a:pt x="22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Oval 6">
            <a:extLst>
              <a:ext uri="{FF2B5EF4-FFF2-40B4-BE49-F238E27FC236}">
                <a16:creationId xmlns:a16="http://schemas.microsoft.com/office/drawing/2014/main" id="{1A79C3DF-2565-BA38-FD86-A2D640EB6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850" y="2603500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o-RO" altLang="en-US" sz="2400"/>
          </a:p>
        </p:txBody>
      </p:sp>
      <p:sp>
        <p:nvSpPr>
          <p:cNvPr id="24583" name="Line 7">
            <a:extLst>
              <a:ext uri="{FF2B5EF4-FFF2-40B4-BE49-F238E27FC236}">
                <a16:creationId xmlns:a16="http://schemas.microsoft.com/office/drawing/2014/main" id="{1BDD3241-565F-655E-6A14-C438DFAF76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1850" y="2592388"/>
            <a:ext cx="1588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8">
            <a:extLst>
              <a:ext uri="{FF2B5EF4-FFF2-40B4-BE49-F238E27FC236}">
                <a16:creationId xmlns:a16="http://schemas.microsoft.com/office/drawing/2014/main" id="{C4E95DE3-29B5-36EA-4C0D-4B726E691A1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8738" y="2592388"/>
            <a:ext cx="1587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Rectangle 9">
            <a:extLst>
              <a:ext uri="{FF2B5EF4-FFF2-40B4-BE49-F238E27FC236}">
                <a16:creationId xmlns:a16="http://schemas.microsoft.com/office/drawing/2014/main" id="{AA3FFD8A-8C32-3B9C-B38E-92B4B2234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850" y="2592388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o-RO" altLang="en-US" sz="2400">
              <a:latin typeface="Times New Roman" panose="02020603050405020304" pitchFamily="18" charset="0"/>
            </a:endParaRPr>
          </a:p>
        </p:txBody>
      </p:sp>
      <p:sp>
        <p:nvSpPr>
          <p:cNvPr id="24586" name="Oval 10">
            <a:extLst>
              <a:ext uri="{FF2B5EF4-FFF2-40B4-BE49-F238E27FC236}">
                <a16:creationId xmlns:a16="http://schemas.microsoft.com/office/drawing/2014/main" id="{D23CFE39-938F-280C-9255-045471B85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7088" y="2498725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o-RO" altLang="en-US" sz="2400"/>
          </a:p>
        </p:txBody>
      </p:sp>
      <p:sp>
        <p:nvSpPr>
          <p:cNvPr id="24587" name="Freeform 11">
            <a:extLst>
              <a:ext uri="{FF2B5EF4-FFF2-40B4-BE49-F238E27FC236}">
                <a16:creationId xmlns:a16="http://schemas.microsoft.com/office/drawing/2014/main" id="{15340CF4-8D66-56DC-D8F5-7AABEF93930A}"/>
              </a:ext>
            </a:extLst>
          </p:cNvPr>
          <p:cNvSpPr>
            <a:spLocks/>
          </p:cNvSpPr>
          <p:nvPr/>
        </p:nvSpPr>
        <p:spPr bwMode="auto">
          <a:xfrm>
            <a:off x="6967538" y="2228850"/>
            <a:ext cx="342900" cy="300038"/>
          </a:xfrm>
          <a:custGeom>
            <a:avLst/>
            <a:gdLst>
              <a:gd name="T0" fmla="*/ 0 w 216"/>
              <a:gd name="T1" fmla="*/ 0 h 189"/>
              <a:gd name="T2" fmla="*/ 2147483646 w 216"/>
              <a:gd name="T3" fmla="*/ 2147483646 h 18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" h="189">
                <a:moveTo>
                  <a:pt x="0" y="0"/>
                </a:moveTo>
                <a:lnTo>
                  <a:pt x="216" y="1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Freeform 12">
            <a:extLst>
              <a:ext uri="{FF2B5EF4-FFF2-40B4-BE49-F238E27FC236}">
                <a16:creationId xmlns:a16="http://schemas.microsoft.com/office/drawing/2014/main" id="{DFC87149-321C-F158-156C-36EB57B1A3BC}"/>
              </a:ext>
            </a:extLst>
          </p:cNvPr>
          <p:cNvSpPr>
            <a:spLocks/>
          </p:cNvSpPr>
          <p:nvPr/>
        </p:nvSpPr>
        <p:spPr bwMode="auto">
          <a:xfrm>
            <a:off x="6415088" y="2647950"/>
            <a:ext cx="857250" cy="4763"/>
          </a:xfrm>
          <a:custGeom>
            <a:avLst/>
            <a:gdLst>
              <a:gd name="T0" fmla="*/ 2147483646 w 540"/>
              <a:gd name="T1" fmla="*/ 2147483646 h 3"/>
              <a:gd name="T2" fmla="*/ 0 w 540"/>
              <a:gd name="T3" fmla="*/ 0 h 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0" h="3">
                <a:moveTo>
                  <a:pt x="540" y="3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589" name="Group 13">
            <a:extLst>
              <a:ext uri="{FF2B5EF4-FFF2-40B4-BE49-F238E27FC236}">
                <a16:creationId xmlns:a16="http://schemas.microsoft.com/office/drawing/2014/main" id="{5B53B348-C1C0-8F8A-8BFE-059D5C05FF39}"/>
              </a:ext>
            </a:extLst>
          </p:cNvPr>
          <p:cNvGrpSpPr>
            <a:grpSpLocks/>
          </p:cNvGrpSpPr>
          <p:nvPr/>
        </p:nvGrpSpPr>
        <p:grpSpPr bwMode="auto">
          <a:xfrm>
            <a:off x="5967413" y="2422525"/>
            <a:ext cx="368300" cy="396875"/>
            <a:chOff x="2940" y="2429"/>
            <a:chExt cx="235" cy="250"/>
          </a:xfrm>
        </p:grpSpPr>
        <p:sp>
          <p:nvSpPr>
            <p:cNvPr id="24617" name="Rectangle 14">
              <a:extLst>
                <a:ext uri="{FF2B5EF4-FFF2-40B4-BE49-F238E27FC236}">
                  <a16:creationId xmlns:a16="http://schemas.microsoft.com/office/drawing/2014/main" id="{C11DE018-40F4-A64A-C25B-9F7BF688FC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24618" name="Text Box 15">
              <a:extLst>
                <a:ext uri="{FF2B5EF4-FFF2-40B4-BE49-F238E27FC236}">
                  <a16:creationId xmlns:a16="http://schemas.microsoft.com/office/drawing/2014/main" id="{4F1643BC-99FA-6510-3D85-EE55FAD014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0" y="2429"/>
              <a:ext cx="2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Comic Sans MS" panose="030F0702030302020204" pitchFamily="66" charset="0"/>
                </a:rPr>
                <a:t>X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4590" name="Group 16">
            <a:extLst>
              <a:ext uri="{FF2B5EF4-FFF2-40B4-BE49-F238E27FC236}">
                <a16:creationId xmlns:a16="http://schemas.microsoft.com/office/drawing/2014/main" id="{CB09C36B-FEEA-E524-B6C1-2EA1B54B5FF2}"/>
              </a:ext>
            </a:extLst>
          </p:cNvPr>
          <p:cNvGrpSpPr>
            <a:grpSpLocks/>
          </p:cNvGrpSpPr>
          <p:nvPr/>
        </p:nvGrpSpPr>
        <p:grpSpPr bwMode="auto">
          <a:xfrm>
            <a:off x="7248525" y="2441575"/>
            <a:ext cx="501650" cy="396875"/>
            <a:chOff x="1740" y="2306"/>
            <a:chExt cx="316" cy="250"/>
          </a:xfrm>
        </p:grpSpPr>
        <p:sp>
          <p:nvSpPr>
            <p:cNvPr id="24609" name="Oval 17">
              <a:extLst>
                <a:ext uri="{FF2B5EF4-FFF2-40B4-BE49-F238E27FC236}">
                  <a16:creationId xmlns:a16="http://schemas.microsoft.com/office/drawing/2014/main" id="{86E11EE4-572C-C362-50B2-51889BE828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" y="24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24610" name="Line 18">
              <a:extLst>
                <a:ext uri="{FF2B5EF4-FFF2-40B4-BE49-F238E27FC236}">
                  <a16:creationId xmlns:a16="http://schemas.microsoft.com/office/drawing/2014/main" id="{D07310DD-830E-EA5E-42C7-CB39C22430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3" y="24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1" name="Line 19">
              <a:extLst>
                <a:ext uri="{FF2B5EF4-FFF2-40B4-BE49-F238E27FC236}">
                  <a16:creationId xmlns:a16="http://schemas.microsoft.com/office/drawing/2014/main" id="{F33E3789-3856-1ABB-0196-4FDED14E73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6" y="24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2" name="Rectangle 20">
              <a:extLst>
                <a:ext uri="{FF2B5EF4-FFF2-40B4-BE49-F238E27FC236}">
                  <a16:creationId xmlns:a16="http://schemas.microsoft.com/office/drawing/2014/main" id="{9D25B672-CB58-CAAE-21B9-EC7B107EB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" y="241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613" name="Oval 21">
              <a:extLst>
                <a:ext uri="{FF2B5EF4-FFF2-40B4-BE49-F238E27FC236}">
                  <a16:creationId xmlns:a16="http://schemas.microsoft.com/office/drawing/2014/main" id="{30482222-7968-30B0-D226-B44268CC4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23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grpSp>
          <p:nvGrpSpPr>
            <p:cNvPr id="24614" name="Group 22">
              <a:extLst>
                <a:ext uri="{FF2B5EF4-FFF2-40B4-BE49-F238E27FC236}">
                  <a16:creationId xmlns:a16="http://schemas.microsoft.com/office/drawing/2014/main" id="{FF47FC9F-BA8A-59AB-57F0-25CC644F76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8" y="2306"/>
              <a:ext cx="227" cy="250"/>
              <a:chOff x="2943" y="2429"/>
              <a:chExt cx="230" cy="250"/>
            </a:xfrm>
          </p:grpSpPr>
          <p:sp>
            <p:nvSpPr>
              <p:cNvPr id="24615" name="Rectangle 23">
                <a:extLst>
                  <a:ext uri="{FF2B5EF4-FFF2-40B4-BE49-F238E27FC236}">
                    <a16:creationId xmlns:a16="http://schemas.microsoft.com/office/drawing/2014/main" id="{D655A90B-0ACF-DEDE-384F-48D9FD840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sp>
            <p:nvSpPr>
              <p:cNvPr id="24616" name="Text Box 24">
                <a:extLst>
                  <a:ext uri="{FF2B5EF4-FFF2-40B4-BE49-F238E27FC236}">
                    <a16:creationId xmlns:a16="http://schemas.microsoft.com/office/drawing/2014/main" id="{4302B39B-0D3A-4CCE-D43B-A834021699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3" y="2429"/>
                <a:ext cx="23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Comic Sans MS" panose="030F0702030302020204" pitchFamily="66" charset="0"/>
                  </a:rPr>
                  <a:t>Z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4591" name="Text Box 25">
            <a:extLst>
              <a:ext uri="{FF2B5EF4-FFF2-40B4-BE49-F238E27FC236}">
                <a16:creationId xmlns:a16="http://schemas.microsoft.com/office/drawing/2014/main" id="{4088A4AE-84B2-C331-4399-109B8F250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38" y="2108200"/>
            <a:ext cx="287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92" name="Text Box 26">
            <a:extLst>
              <a:ext uri="{FF2B5EF4-FFF2-40B4-BE49-F238E27FC236}">
                <a16:creationId xmlns:a16="http://schemas.microsoft.com/office/drawing/2014/main" id="{441E2428-14D8-F3BB-067B-27ACFD1E2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210343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4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93" name="Text Box 27">
            <a:extLst>
              <a:ext uri="{FF2B5EF4-FFF2-40B4-BE49-F238E27FC236}">
                <a16:creationId xmlns:a16="http://schemas.microsoft.com/office/drawing/2014/main" id="{9267029F-C607-19F2-2F3F-7800A1353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463" y="263207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50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4594" name="Group 28">
            <a:extLst>
              <a:ext uri="{FF2B5EF4-FFF2-40B4-BE49-F238E27FC236}">
                <a16:creationId xmlns:a16="http://schemas.microsoft.com/office/drawing/2014/main" id="{E239CE61-57C2-59A5-09E0-0D856D903453}"/>
              </a:ext>
            </a:extLst>
          </p:cNvPr>
          <p:cNvGrpSpPr>
            <a:grpSpLocks/>
          </p:cNvGrpSpPr>
          <p:nvPr/>
        </p:nvGrpSpPr>
        <p:grpSpPr bwMode="auto">
          <a:xfrm>
            <a:off x="6581775" y="1927225"/>
            <a:ext cx="501650" cy="396875"/>
            <a:chOff x="1740" y="2306"/>
            <a:chExt cx="316" cy="250"/>
          </a:xfrm>
        </p:grpSpPr>
        <p:sp>
          <p:nvSpPr>
            <p:cNvPr id="24601" name="Oval 29">
              <a:extLst>
                <a:ext uri="{FF2B5EF4-FFF2-40B4-BE49-F238E27FC236}">
                  <a16:creationId xmlns:a16="http://schemas.microsoft.com/office/drawing/2014/main" id="{38961887-1741-F771-591B-A994988BE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" y="24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24602" name="Line 30">
              <a:extLst>
                <a:ext uri="{FF2B5EF4-FFF2-40B4-BE49-F238E27FC236}">
                  <a16:creationId xmlns:a16="http://schemas.microsoft.com/office/drawing/2014/main" id="{C1AF3DC9-815F-552A-CAE9-B0ECF773F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3" y="24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3" name="Line 31">
              <a:extLst>
                <a:ext uri="{FF2B5EF4-FFF2-40B4-BE49-F238E27FC236}">
                  <a16:creationId xmlns:a16="http://schemas.microsoft.com/office/drawing/2014/main" id="{8EB5EBFE-F62F-77D9-1C98-D571551B2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6" y="24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4" name="Rectangle 32">
              <a:extLst>
                <a:ext uri="{FF2B5EF4-FFF2-40B4-BE49-F238E27FC236}">
                  <a16:creationId xmlns:a16="http://schemas.microsoft.com/office/drawing/2014/main" id="{6D80A96C-86FD-6A0D-B164-9155E21D7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" y="241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4605" name="Oval 33">
              <a:extLst>
                <a:ext uri="{FF2B5EF4-FFF2-40B4-BE49-F238E27FC236}">
                  <a16:creationId xmlns:a16="http://schemas.microsoft.com/office/drawing/2014/main" id="{BDE95C64-7CDE-4961-00D4-B74441F8C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23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grpSp>
          <p:nvGrpSpPr>
            <p:cNvPr id="24606" name="Group 34">
              <a:extLst>
                <a:ext uri="{FF2B5EF4-FFF2-40B4-BE49-F238E27FC236}">
                  <a16:creationId xmlns:a16="http://schemas.microsoft.com/office/drawing/2014/main" id="{01471B84-A7C5-4C46-31CF-FBC92EF811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2" y="2306"/>
              <a:ext cx="218" cy="250"/>
              <a:chOff x="2947" y="2429"/>
              <a:chExt cx="221" cy="250"/>
            </a:xfrm>
          </p:grpSpPr>
          <p:sp>
            <p:nvSpPr>
              <p:cNvPr id="24607" name="Rectangle 35">
                <a:extLst>
                  <a:ext uri="{FF2B5EF4-FFF2-40B4-BE49-F238E27FC236}">
                    <a16:creationId xmlns:a16="http://schemas.microsoft.com/office/drawing/2014/main" id="{720C61E6-3203-A73D-0D6D-2D5F5565A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sp>
            <p:nvSpPr>
              <p:cNvPr id="24608" name="Text Box 36">
                <a:extLst>
                  <a:ext uri="{FF2B5EF4-FFF2-40B4-BE49-F238E27FC236}">
                    <a16:creationId xmlns:a16="http://schemas.microsoft.com/office/drawing/2014/main" id="{B76494FC-C5BE-E32F-F824-3847A2AEBC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7" y="2429"/>
                <a:ext cx="2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Comic Sans MS" panose="030F0702030302020204" pitchFamily="66" charset="0"/>
                  </a:rPr>
                  <a:t>Y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4595" name="Text Box 37">
            <a:extLst>
              <a:ext uri="{FF2B5EF4-FFF2-40B4-BE49-F238E27FC236}">
                <a16:creationId xmlns:a16="http://schemas.microsoft.com/office/drawing/2014/main" id="{2FB7FEB4-3E7C-1FC0-C0F4-509674704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4413" y="1708150"/>
            <a:ext cx="287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4596" name="Line 38">
            <a:extLst>
              <a:ext uri="{FF2B5EF4-FFF2-40B4-BE49-F238E27FC236}">
                <a16:creationId xmlns:a16="http://schemas.microsoft.com/office/drawing/2014/main" id="{D85B13B4-A41F-30E2-EE1C-BEFBAC1870F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67450" y="2019300"/>
            <a:ext cx="209550" cy="3619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4597" name="Picture 39" descr="dv_good">
            <a:extLst>
              <a:ext uri="{FF2B5EF4-FFF2-40B4-BE49-F238E27FC236}">
                <a16:creationId xmlns:a16="http://schemas.microsoft.com/office/drawing/2014/main" id="{78884FF6-44D7-81D7-D181-DE691D119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3567113"/>
            <a:ext cx="5559425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8" name="Line 40">
            <a:extLst>
              <a:ext uri="{FF2B5EF4-FFF2-40B4-BE49-F238E27FC236}">
                <a16:creationId xmlns:a16="http://schemas.microsoft.com/office/drawing/2014/main" id="{612943B8-2183-E382-B33E-47C548BD2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9975" y="3524250"/>
            <a:ext cx="0" cy="2743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9" name="Text Box 41">
            <a:extLst>
              <a:ext uri="{FF2B5EF4-FFF2-40B4-BE49-F238E27FC236}">
                <a16:creationId xmlns:a16="http://schemas.microsoft.com/office/drawing/2014/main" id="{19EA2DFB-FA3C-6C2D-07E6-AF860B81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3522663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  <a:latin typeface="Comic Sans MS" panose="030F0702030302020204" pitchFamily="66" charset="0"/>
              </a:rPr>
              <a:t>algorithm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  <a:latin typeface="Comic Sans MS" panose="030F0702030302020204" pitchFamily="66" charset="0"/>
              </a:rPr>
              <a:t>terminates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4600" name="Text Box 42">
            <a:extLst>
              <a:ext uri="{FF2B5EF4-FFF2-40B4-BE49-F238E27FC236}">
                <a16:creationId xmlns:a16="http://schemas.microsoft.com/office/drawing/2014/main" id="{225282BB-819B-5DF9-42D7-55E47E18F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038600"/>
            <a:ext cx="1174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D1A09"/>
                </a:solidFill>
                <a:latin typeface="Comic Sans MS" panose="030F0702030302020204" pitchFamily="66" charset="0"/>
              </a:rPr>
              <a:t>“good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D1A09"/>
                </a:solidFill>
                <a:latin typeface="Comic Sans MS" panose="030F0702030302020204" pitchFamily="66" charset="0"/>
              </a:rPr>
              <a:t>news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D1A09"/>
                </a:solidFill>
                <a:latin typeface="Comic Sans MS" panose="030F0702030302020204" pitchFamily="66" charset="0"/>
              </a:rPr>
              <a:t>travels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FD1A09"/>
                </a:solidFill>
                <a:latin typeface="Comic Sans MS" panose="030F0702030302020204" pitchFamily="66" charset="0"/>
              </a:rPr>
              <a:t>fast”</a:t>
            </a:r>
            <a:endParaRPr lang="en-US" altLang="en-US" sz="1600">
              <a:solidFill>
                <a:srgbClr val="FD1A0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A8EA52C-12C8-9167-81E2-FC9ED002D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Distance Vector: link cost changes</a:t>
            </a:r>
            <a:endParaRPr lang="en-US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7581521-3900-0D88-DF3D-8B3D3035C9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025" y="1514475"/>
            <a:ext cx="38100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>
                <a:solidFill>
                  <a:srgbClr val="FF0000"/>
                </a:solidFill>
              </a:rPr>
              <a:t>Link cost changes:</a:t>
            </a:r>
            <a:endParaRPr lang="en-US" altLang="en-US" sz="2400"/>
          </a:p>
          <a:p>
            <a:pPr eaLnBrk="1" hangingPunct="1"/>
            <a:r>
              <a:rPr lang="en-US" altLang="en-US" sz="2400"/>
              <a:t>good news travels fast </a:t>
            </a:r>
          </a:p>
          <a:p>
            <a:pPr eaLnBrk="1" hangingPunct="1"/>
            <a:r>
              <a:rPr lang="en-US" altLang="en-US" sz="2400"/>
              <a:t>bad news travels slow - “count to infinity” problem!</a:t>
            </a:r>
          </a:p>
        </p:txBody>
      </p:sp>
      <p:sp>
        <p:nvSpPr>
          <p:cNvPr id="26628" name="Freeform 4">
            <a:extLst>
              <a:ext uri="{FF2B5EF4-FFF2-40B4-BE49-F238E27FC236}">
                <a16:creationId xmlns:a16="http://schemas.microsoft.com/office/drawing/2014/main" id="{44C6BEFA-BC7A-D4C6-4A34-5C28AE638F88}"/>
              </a:ext>
            </a:extLst>
          </p:cNvPr>
          <p:cNvSpPr>
            <a:spLocks/>
          </p:cNvSpPr>
          <p:nvPr/>
        </p:nvSpPr>
        <p:spPr bwMode="auto">
          <a:xfrm>
            <a:off x="5754688" y="1809750"/>
            <a:ext cx="2184400" cy="1212850"/>
          </a:xfrm>
          <a:custGeom>
            <a:avLst/>
            <a:gdLst>
              <a:gd name="T0" fmla="*/ 2147483646 w 1376"/>
              <a:gd name="T1" fmla="*/ 2147483646 h 764"/>
              <a:gd name="T2" fmla="*/ 2147483646 w 1376"/>
              <a:gd name="T3" fmla="*/ 2147483646 h 764"/>
              <a:gd name="T4" fmla="*/ 2147483646 w 1376"/>
              <a:gd name="T5" fmla="*/ 2147483646 h 764"/>
              <a:gd name="T6" fmla="*/ 2147483646 w 1376"/>
              <a:gd name="T7" fmla="*/ 2147483646 h 764"/>
              <a:gd name="T8" fmla="*/ 2147483646 w 1376"/>
              <a:gd name="T9" fmla="*/ 2147483646 h 764"/>
              <a:gd name="T10" fmla="*/ 2147483646 w 1376"/>
              <a:gd name="T11" fmla="*/ 2147483646 h 764"/>
              <a:gd name="T12" fmla="*/ 2147483646 w 1376"/>
              <a:gd name="T13" fmla="*/ 2147483646 h 764"/>
              <a:gd name="T14" fmla="*/ 2147483646 w 1376"/>
              <a:gd name="T15" fmla="*/ 2147483646 h 764"/>
              <a:gd name="T16" fmla="*/ 2147483646 w 1376"/>
              <a:gd name="T17" fmla="*/ 2147483646 h 7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76" h="764">
                <a:moveTo>
                  <a:pt x="113" y="348"/>
                </a:moveTo>
                <a:cubicBezTo>
                  <a:pt x="166" y="270"/>
                  <a:pt x="296" y="218"/>
                  <a:pt x="395" y="162"/>
                </a:cubicBezTo>
                <a:cubicBezTo>
                  <a:pt x="494" y="106"/>
                  <a:pt x="583" y="0"/>
                  <a:pt x="710" y="9"/>
                </a:cubicBezTo>
                <a:cubicBezTo>
                  <a:pt x="837" y="18"/>
                  <a:pt x="1051" y="136"/>
                  <a:pt x="1160" y="219"/>
                </a:cubicBezTo>
                <a:cubicBezTo>
                  <a:pt x="1269" y="302"/>
                  <a:pt x="1376" y="426"/>
                  <a:pt x="1367" y="510"/>
                </a:cubicBezTo>
                <a:cubicBezTo>
                  <a:pt x="1358" y="594"/>
                  <a:pt x="1234" y="688"/>
                  <a:pt x="1103" y="726"/>
                </a:cubicBezTo>
                <a:cubicBezTo>
                  <a:pt x="972" y="764"/>
                  <a:pt x="749" y="754"/>
                  <a:pt x="578" y="738"/>
                </a:cubicBezTo>
                <a:cubicBezTo>
                  <a:pt x="407" y="722"/>
                  <a:pt x="154" y="695"/>
                  <a:pt x="77" y="630"/>
                </a:cubicBezTo>
                <a:cubicBezTo>
                  <a:pt x="0" y="565"/>
                  <a:pt x="60" y="426"/>
                  <a:pt x="113" y="3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9" name="Freeform 5">
            <a:extLst>
              <a:ext uri="{FF2B5EF4-FFF2-40B4-BE49-F238E27FC236}">
                <a16:creationId xmlns:a16="http://schemas.microsoft.com/office/drawing/2014/main" id="{ED4EE7DD-78AF-39F2-9828-CD413C821756}"/>
              </a:ext>
            </a:extLst>
          </p:cNvPr>
          <p:cNvSpPr>
            <a:spLocks/>
          </p:cNvSpPr>
          <p:nvPr/>
        </p:nvSpPr>
        <p:spPr bwMode="auto">
          <a:xfrm>
            <a:off x="6324600" y="2228850"/>
            <a:ext cx="352425" cy="285750"/>
          </a:xfrm>
          <a:custGeom>
            <a:avLst/>
            <a:gdLst>
              <a:gd name="T0" fmla="*/ 0 w 222"/>
              <a:gd name="T1" fmla="*/ 2147483646 h 180"/>
              <a:gd name="T2" fmla="*/ 2147483646 w 222"/>
              <a:gd name="T3" fmla="*/ 0 h 1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22" h="180">
                <a:moveTo>
                  <a:pt x="0" y="180"/>
                </a:moveTo>
                <a:lnTo>
                  <a:pt x="22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Oval 6">
            <a:extLst>
              <a:ext uri="{FF2B5EF4-FFF2-40B4-BE49-F238E27FC236}">
                <a16:creationId xmlns:a16="http://schemas.microsoft.com/office/drawing/2014/main" id="{910CBE2B-9225-EE26-8FF1-72550C338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850" y="2603500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o-RO" altLang="en-US" sz="2400"/>
          </a:p>
        </p:txBody>
      </p:sp>
      <p:sp>
        <p:nvSpPr>
          <p:cNvPr id="26631" name="Line 7">
            <a:extLst>
              <a:ext uri="{FF2B5EF4-FFF2-40B4-BE49-F238E27FC236}">
                <a16:creationId xmlns:a16="http://schemas.microsoft.com/office/drawing/2014/main" id="{D302A646-D3D2-EC0F-10B0-3156FF2B62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11850" y="2592388"/>
            <a:ext cx="1588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Line 8">
            <a:extLst>
              <a:ext uri="{FF2B5EF4-FFF2-40B4-BE49-F238E27FC236}">
                <a16:creationId xmlns:a16="http://schemas.microsoft.com/office/drawing/2014/main" id="{921C7746-2CBE-5799-8EA4-613361389F6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8738" y="2592388"/>
            <a:ext cx="1587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Rectangle 9">
            <a:extLst>
              <a:ext uri="{FF2B5EF4-FFF2-40B4-BE49-F238E27FC236}">
                <a16:creationId xmlns:a16="http://schemas.microsoft.com/office/drawing/2014/main" id="{2E732682-BE6D-198B-2E29-8B9F96F2D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850" y="2592388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o-RO" altLang="en-US" sz="2400">
              <a:latin typeface="Times New Roman" panose="02020603050405020304" pitchFamily="18" charset="0"/>
            </a:endParaRPr>
          </a:p>
        </p:txBody>
      </p:sp>
      <p:sp>
        <p:nvSpPr>
          <p:cNvPr id="26634" name="Oval 10">
            <a:extLst>
              <a:ext uri="{FF2B5EF4-FFF2-40B4-BE49-F238E27FC236}">
                <a16:creationId xmlns:a16="http://schemas.microsoft.com/office/drawing/2014/main" id="{90AD72C6-2E8C-4105-4417-3C0928A98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7088" y="2498725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o-RO" altLang="en-US" sz="2400"/>
          </a:p>
        </p:txBody>
      </p:sp>
      <p:sp>
        <p:nvSpPr>
          <p:cNvPr id="26635" name="Freeform 11">
            <a:extLst>
              <a:ext uri="{FF2B5EF4-FFF2-40B4-BE49-F238E27FC236}">
                <a16:creationId xmlns:a16="http://schemas.microsoft.com/office/drawing/2014/main" id="{887CD2C4-F8A6-0D2B-97CD-10F103A5EF9F}"/>
              </a:ext>
            </a:extLst>
          </p:cNvPr>
          <p:cNvSpPr>
            <a:spLocks/>
          </p:cNvSpPr>
          <p:nvPr/>
        </p:nvSpPr>
        <p:spPr bwMode="auto">
          <a:xfrm>
            <a:off x="6967538" y="2228850"/>
            <a:ext cx="342900" cy="300038"/>
          </a:xfrm>
          <a:custGeom>
            <a:avLst/>
            <a:gdLst>
              <a:gd name="T0" fmla="*/ 0 w 216"/>
              <a:gd name="T1" fmla="*/ 0 h 189"/>
              <a:gd name="T2" fmla="*/ 2147483646 w 216"/>
              <a:gd name="T3" fmla="*/ 2147483646 h 18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" h="189">
                <a:moveTo>
                  <a:pt x="0" y="0"/>
                </a:moveTo>
                <a:lnTo>
                  <a:pt x="216" y="1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6" name="Freeform 12">
            <a:extLst>
              <a:ext uri="{FF2B5EF4-FFF2-40B4-BE49-F238E27FC236}">
                <a16:creationId xmlns:a16="http://schemas.microsoft.com/office/drawing/2014/main" id="{233F77BD-BA14-FECA-75D6-27B633A008B9}"/>
              </a:ext>
            </a:extLst>
          </p:cNvPr>
          <p:cNvSpPr>
            <a:spLocks/>
          </p:cNvSpPr>
          <p:nvPr/>
        </p:nvSpPr>
        <p:spPr bwMode="auto">
          <a:xfrm>
            <a:off x="6415088" y="2647950"/>
            <a:ext cx="857250" cy="4763"/>
          </a:xfrm>
          <a:custGeom>
            <a:avLst/>
            <a:gdLst>
              <a:gd name="T0" fmla="*/ 2147483646 w 540"/>
              <a:gd name="T1" fmla="*/ 2147483646 h 3"/>
              <a:gd name="T2" fmla="*/ 0 w 540"/>
              <a:gd name="T3" fmla="*/ 0 h 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0" h="3">
                <a:moveTo>
                  <a:pt x="540" y="3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37" name="Group 13">
            <a:extLst>
              <a:ext uri="{FF2B5EF4-FFF2-40B4-BE49-F238E27FC236}">
                <a16:creationId xmlns:a16="http://schemas.microsoft.com/office/drawing/2014/main" id="{481E7A6B-71D2-C34F-3C79-DB7FD66401E5}"/>
              </a:ext>
            </a:extLst>
          </p:cNvPr>
          <p:cNvGrpSpPr>
            <a:grpSpLocks/>
          </p:cNvGrpSpPr>
          <p:nvPr/>
        </p:nvGrpSpPr>
        <p:grpSpPr bwMode="auto">
          <a:xfrm>
            <a:off x="5967413" y="2422525"/>
            <a:ext cx="368300" cy="396875"/>
            <a:chOff x="2940" y="2429"/>
            <a:chExt cx="235" cy="250"/>
          </a:xfrm>
        </p:grpSpPr>
        <p:sp>
          <p:nvSpPr>
            <p:cNvPr id="26663" name="Rectangle 14">
              <a:extLst>
                <a:ext uri="{FF2B5EF4-FFF2-40B4-BE49-F238E27FC236}">
                  <a16:creationId xmlns:a16="http://schemas.microsoft.com/office/drawing/2014/main" id="{9C932105-6EC6-3C2C-3076-91B2C10C1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26664" name="Text Box 15">
              <a:extLst>
                <a:ext uri="{FF2B5EF4-FFF2-40B4-BE49-F238E27FC236}">
                  <a16:creationId xmlns:a16="http://schemas.microsoft.com/office/drawing/2014/main" id="{319D81CC-022A-6200-E008-5B7D970AE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0" y="2429"/>
              <a:ext cx="2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Comic Sans MS" panose="030F0702030302020204" pitchFamily="66" charset="0"/>
                </a:rPr>
                <a:t>X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638" name="Group 16">
            <a:extLst>
              <a:ext uri="{FF2B5EF4-FFF2-40B4-BE49-F238E27FC236}">
                <a16:creationId xmlns:a16="http://schemas.microsoft.com/office/drawing/2014/main" id="{DE9DE32C-C97C-881E-4CED-5838050AA4CF}"/>
              </a:ext>
            </a:extLst>
          </p:cNvPr>
          <p:cNvGrpSpPr>
            <a:grpSpLocks/>
          </p:cNvGrpSpPr>
          <p:nvPr/>
        </p:nvGrpSpPr>
        <p:grpSpPr bwMode="auto">
          <a:xfrm>
            <a:off x="7248525" y="2441575"/>
            <a:ext cx="501650" cy="396875"/>
            <a:chOff x="1740" y="2306"/>
            <a:chExt cx="316" cy="250"/>
          </a:xfrm>
        </p:grpSpPr>
        <p:sp>
          <p:nvSpPr>
            <p:cNvPr id="26655" name="Oval 17">
              <a:extLst>
                <a:ext uri="{FF2B5EF4-FFF2-40B4-BE49-F238E27FC236}">
                  <a16:creationId xmlns:a16="http://schemas.microsoft.com/office/drawing/2014/main" id="{AB6A9322-8DC1-C014-2D7C-84D87DA119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" y="24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26656" name="Line 18">
              <a:extLst>
                <a:ext uri="{FF2B5EF4-FFF2-40B4-BE49-F238E27FC236}">
                  <a16:creationId xmlns:a16="http://schemas.microsoft.com/office/drawing/2014/main" id="{5041B3F3-F813-7E64-78F5-8318A8FB60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3" y="24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Line 19">
              <a:extLst>
                <a:ext uri="{FF2B5EF4-FFF2-40B4-BE49-F238E27FC236}">
                  <a16:creationId xmlns:a16="http://schemas.microsoft.com/office/drawing/2014/main" id="{E0E21486-2683-9EEE-818E-196065ECB6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6" y="24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Rectangle 20">
              <a:extLst>
                <a:ext uri="{FF2B5EF4-FFF2-40B4-BE49-F238E27FC236}">
                  <a16:creationId xmlns:a16="http://schemas.microsoft.com/office/drawing/2014/main" id="{2CF9D94B-75B9-2488-CA66-A06175159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" y="241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659" name="Oval 21">
              <a:extLst>
                <a:ext uri="{FF2B5EF4-FFF2-40B4-BE49-F238E27FC236}">
                  <a16:creationId xmlns:a16="http://schemas.microsoft.com/office/drawing/2014/main" id="{83E8B749-98F5-3C33-E433-D3176782B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23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grpSp>
          <p:nvGrpSpPr>
            <p:cNvPr id="26660" name="Group 22">
              <a:extLst>
                <a:ext uri="{FF2B5EF4-FFF2-40B4-BE49-F238E27FC236}">
                  <a16:creationId xmlns:a16="http://schemas.microsoft.com/office/drawing/2014/main" id="{3972AC87-542F-149F-00E2-47726C72D6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8" y="2306"/>
              <a:ext cx="227" cy="250"/>
              <a:chOff x="2943" y="2429"/>
              <a:chExt cx="230" cy="250"/>
            </a:xfrm>
          </p:grpSpPr>
          <p:sp>
            <p:nvSpPr>
              <p:cNvPr id="26661" name="Rectangle 23">
                <a:extLst>
                  <a:ext uri="{FF2B5EF4-FFF2-40B4-BE49-F238E27FC236}">
                    <a16:creationId xmlns:a16="http://schemas.microsoft.com/office/drawing/2014/main" id="{80003336-3DBE-D72B-9106-790447790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sp>
            <p:nvSpPr>
              <p:cNvPr id="26662" name="Text Box 24">
                <a:extLst>
                  <a:ext uri="{FF2B5EF4-FFF2-40B4-BE49-F238E27FC236}">
                    <a16:creationId xmlns:a16="http://schemas.microsoft.com/office/drawing/2014/main" id="{70ADBE27-78BE-1A39-1928-B639CB012E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3" y="2429"/>
                <a:ext cx="23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Comic Sans MS" panose="030F0702030302020204" pitchFamily="66" charset="0"/>
                  </a:rPr>
                  <a:t>Z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6639" name="Text Box 25">
            <a:extLst>
              <a:ext uri="{FF2B5EF4-FFF2-40B4-BE49-F238E27FC236}">
                <a16:creationId xmlns:a16="http://schemas.microsoft.com/office/drawing/2014/main" id="{BE9AEB90-C01A-308D-18B8-3BDE2C46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38" y="2108200"/>
            <a:ext cx="287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640" name="Text Box 26">
            <a:extLst>
              <a:ext uri="{FF2B5EF4-FFF2-40B4-BE49-F238E27FC236}">
                <a16:creationId xmlns:a16="http://schemas.microsoft.com/office/drawing/2014/main" id="{6FC01B57-2670-B42E-07F9-D13C916E5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75" y="210343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4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641" name="Text Box 27">
            <a:extLst>
              <a:ext uri="{FF2B5EF4-FFF2-40B4-BE49-F238E27FC236}">
                <a16:creationId xmlns:a16="http://schemas.microsoft.com/office/drawing/2014/main" id="{3E9D40E0-E07A-D25A-DD06-FCD3DA017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1463" y="263207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50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6642" name="Group 28">
            <a:extLst>
              <a:ext uri="{FF2B5EF4-FFF2-40B4-BE49-F238E27FC236}">
                <a16:creationId xmlns:a16="http://schemas.microsoft.com/office/drawing/2014/main" id="{BD7A14E0-B1FA-B85E-2E54-36D29EABD0D2}"/>
              </a:ext>
            </a:extLst>
          </p:cNvPr>
          <p:cNvGrpSpPr>
            <a:grpSpLocks/>
          </p:cNvGrpSpPr>
          <p:nvPr/>
        </p:nvGrpSpPr>
        <p:grpSpPr bwMode="auto">
          <a:xfrm>
            <a:off x="6581775" y="1927225"/>
            <a:ext cx="501650" cy="396875"/>
            <a:chOff x="1740" y="2306"/>
            <a:chExt cx="316" cy="250"/>
          </a:xfrm>
        </p:grpSpPr>
        <p:sp>
          <p:nvSpPr>
            <p:cNvPr id="26647" name="Oval 29">
              <a:extLst>
                <a:ext uri="{FF2B5EF4-FFF2-40B4-BE49-F238E27FC236}">
                  <a16:creationId xmlns:a16="http://schemas.microsoft.com/office/drawing/2014/main" id="{ECC80A8C-E356-796A-A469-DE85D470CF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" y="24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26648" name="Line 30">
              <a:extLst>
                <a:ext uri="{FF2B5EF4-FFF2-40B4-BE49-F238E27FC236}">
                  <a16:creationId xmlns:a16="http://schemas.microsoft.com/office/drawing/2014/main" id="{BD085EF0-722C-23F9-B9BA-2C681D2509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3" y="24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Line 31">
              <a:extLst>
                <a:ext uri="{FF2B5EF4-FFF2-40B4-BE49-F238E27FC236}">
                  <a16:creationId xmlns:a16="http://schemas.microsoft.com/office/drawing/2014/main" id="{2F15E919-4ACE-1972-2DED-75D19FBEAA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6" y="24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Rectangle 32">
              <a:extLst>
                <a:ext uri="{FF2B5EF4-FFF2-40B4-BE49-F238E27FC236}">
                  <a16:creationId xmlns:a16="http://schemas.microsoft.com/office/drawing/2014/main" id="{D2240CE7-7E6A-0242-1931-EB27AD320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" y="241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6651" name="Oval 33">
              <a:extLst>
                <a:ext uri="{FF2B5EF4-FFF2-40B4-BE49-F238E27FC236}">
                  <a16:creationId xmlns:a16="http://schemas.microsoft.com/office/drawing/2014/main" id="{3B06B17B-401F-8FD3-FD48-7564C1A2B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23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grpSp>
          <p:nvGrpSpPr>
            <p:cNvPr id="26652" name="Group 34">
              <a:extLst>
                <a:ext uri="{FF2B5EF4-FFF2-40B4-BE49-F238E27FC236}">
                  <a16:creationId xmlns:a16="http://schemas.microsoft.com/office/drawing/2014/main" id="{FFCFA38C-BD44-F8B4-773E-C5A66A6589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2" y="2306"/>
              <a:ext cx="218" cy="250"/>
              <a:chOff x="2947" y="2429"/>
              <a:chExt cx="221" cy="250"/>
            </a:xfrm>
          </p:grpSpPr>
          <p:sp>
            <p:nvSpPr>
              <p:cNvPr id="26653" name="Rectangle 35">
                <a:extLst>
                  <a:ext uri="{FF2B5EF4-FFF2-40B4-BE49-F238E27FC236}">
                    <a16:creationId xmlns:a16="http://schemas.microsoft.com/office/drawing/2014/main" id="{F40E848B-DC14-8F91-D816-3CC6D2F00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sp>
            <p:nvSpPr>
              <p:cNvPr id="26654" name="Text Box 36">
                <a:extLst>
                  <a:ext uri="{FF2B5EF4-FFF2-40B4-BE49-F238E27FC236}">
                    <a16:creationId xmlns:a16="http://schemas.microsoft.com/office/drawing/2014/main" id="{782560D8-B781-390F-1E9C-A1E42E899F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7" y="2429"/>
                <a:ext cx="2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Comic Sans MS" panose="030F0702030302020204" pitchFamily="66" charset="0"/>
                  </a:rPr>
                  <a:t>Y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6643" name="Text Box 37">
            <a:extLst>
              <a:ext uri="{FF2B5EF4-FFF2-40B4-BE49-F238E27FC236}">
                <a16:creationId xmlns:a16="http://schemas.microsoft.com/office/drawing/2014/main" id="{9597DACD-1989-23E3-5129-9BE90FCFC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170815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60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6644" name="Line 38">
            <a:extLst>
              <a:ext uri="{FF2B5EF4-FFF2-40B4-BE49-F238E27FC236}">
                <a16:creationId xmlns:a16="http://schemas.microsoft.com/office/drawing/2014/main" id="{D9023007-05BB-4770-D072-D0F24D1B85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67450" y="2019300"/>
            <a:ext cx="209550" cy="3619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645" name="Picture 39" descr="dv_bad">
            <a:extLst>
              <a:ext uri="{FF2B5EF4-FFF2-40B4-BE49-F238E27FC236}">
                <a16:creationId xmlns:a16="http://schemas.microsoft.com/office/drawing/2014/main" id="{7C94D7FF-DD12-508D-9905-613A5A2E5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254375"/>
            <a:ext cx="7292975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6" name="Text Box 40">
            <a:extLst>
              <a:ext uri="{FF2B5EF4-FFF2-40B4-BE49-F238E27FC236}">
                <a16:creationId xmlns:a16="http://schemas.microsoft.com/office/drawing/2014/main" id="{8961B15C-210C-6616-4FA0-6EABB1F6EF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7925" y="3436938"/>
            <a:ext cx="10842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D1A09"/>
                </a:solidFill>
                <a:latin typeface="Comic Sans MS" panose="030F0702030302020204" pitchFamily="66" charset="0"/>
              </a:rPr>
              <a:t>algorithm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D1A09"/>
                </a:solidFill>
                <a:latin typeface="Comic Sans MS" panose="030F0702030302020204" pitchFamily="66" charset="0"/>
              </a:rPr>
              <a:t>continues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D1A09"/>
                </a:solidFill>
                <a:latin typeface="Comic Sans MS" panose="030F0702030302020204" pitchFamily="66" charset="0"/>
              </a:rPr>
              <a:t>on!</a:t>
            </a:r>
            <a:endParaRPr lang="en-US" altLang="en-US" sz="1800">
              <a:solidFill>
                <a:srgbClr val="FD1A09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A22A763-16B0-D89D-4EE1-5AEB982A2F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Routing tables (static)</a:t>
            </a:r>
          </a:p>
        </p:txBody>
      </p:sp>
      <p:graphicFrame>
        <p:nvGraphicFramePr>
          <p:cNvPr id="236988" name="Group 444">
            <a:extLst>
              <a:ext uri="{FF2B5EF4-FFF2-40B4-BE49-F238E27FC236}">
                <a16:creationId xmlns:a16="http://schemas.microsoft.com/office/drawing/2014/main" id="{C30C116C-4391-8E60-E423-D63DC5A71CDE}"/>
              </a:ext>
            </a:extLst>
          </p:cNvPr>
          <p:cNvGraphicFramePr>
            <a:graphicFrameLocks noGrp="1"/>
          </p:cNvGraphicFramePr>
          <p:nvPr/>
        </p:nvGraphicFramePr>
        <p:xfrm>
          <a:off x="827088" y="1700213"/>
          <a:ext cx="7345362" cy="3902073"/>
        </p:xfrm>
        <a:graphic>
          <a:graphicData uri="http://schemas.openxmlformats.org/drawingml/2006/table">
            <a:tbl>
              <a:tblPr/>
              <a:tblGrid>
                <a:gridCol w="1570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5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5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21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Destination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Gateway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Genmask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Flags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Metric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Ref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Iface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172.16.25.1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172.30.0.4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255.255.255.255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UGH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193.226.40.128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0.0.0.0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255.255.255.224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o-RO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193.0.225.0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0.0.0.0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255.255.255.0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o-RO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193.231.20.0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0.0.0.0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255.255.255.0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o-RO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172.30.0.0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0.0.0.0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255.255.0.0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o-RO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169.254.0.0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0.0.0.0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255.255.0.0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o-RO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2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0.0.0.0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193.0.225.9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0.0.0.0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UG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endParaRPr kumimoji="0" lang="ro-RO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Eth0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206" name="Text Box 445">
            <a:extLst>
              <a:ext uri="{FF2B5EF4-FFF2-40B4-BE49-F238E27FC236}">
                <a16:creationId xmlns:a16="http://schemas.microsoft.com/office/drawing/2014/main" id="{1BF9AA1D-572B-E33B-A038-351D5AE63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876925"/>
            <a:ext cx="7705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en-US" sz="2400"/>
              <a:t>The </a:t>
            </a:r>
            <a:r>
              <a:rPr lang="fr-FR" altLang="en-US" sz="2400" b="1"/>
              <a:t>route</a:t>
            </a:r>
            <a:r>
              <a:rPr lang="fr-FR" altLang="en-US" sz="2400"/>
              <a:t> command – (Windows/Linux/other OS)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0BCB44F-8234-D813-3D7D-E549F40F8D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Distance Vector: poisoned reverse</a:t>
            </a:r>
            <a:endParaRPr lang="en-US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215D8CD-12A2-1EAA-3C34-7FE281E0B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323975"/>
            <a:ext cx="524827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/>
              <a:t>If Z routes through Y to get to X :</a:t>
            </a:r>
            <a:endParaRPr lang="en-US" altLang="en-US" sz="2400"/>
          </a:p>
          <a:p>
            <a:pPr eaLnBrk="1" hangingPunct="1"/>
            <a:r>
              <a:rPr lang="en-US" altLang="en-US" sz="2400"/>
              <a:t>Z tells Y its (Z’s) distance to X is infinite (so Y won’t route to X via Z)</a:t>
            </a:r>
          </a:p>
          <a:p>
            <a:pPr eaLnBrk="1" hangingPunct="1"/>
            <a:r>
              <a:rPr lang="en-US" altLang="en-US" sz="2400"/>
              <a:t>will this completely solve count to infinity problem? </a:t>
            </a:r>
          </a:p>
          <a:p>
            <a:pPr eaLnBrk="1" hangingPunct="1"/>
            <a:endParaRPr lang="en-US" altLang="en-US" sz="2400"/>
          </a:p>
        </p:txBody>
      </p:sp>
      <p:sp>
        <p:nvSpPr>
          <p:cNvPr id="27652" name="Freeform 4">
            <a:extLst>
              <a:ext uri="{FF2B5EF4-FFF2-40B4-BE49-F238E27FC236}">
                <a16:creationId xmlns:a16="http://schemas.microsoft.com/office/drawing/2014/main" id="{FE2ED184-131E-A8E7-10C6-3771E8BA7F86}"/>
              </a:ext>
            </a:extLst>
          </p:cNvPr>
          <p:cNvSpPr>
            <a:spLocks/>
          </p:cNvSpPr>
          <p:nvPr/>
        </p:nvSpPr>
        <p:spPr bwMode="auto">
          <a:xfrm>
            <a:off x="6040438" y="1590675"/>
            <a:ext cx="2184400" cy="1212850"/>
          </a:xfrm>
          <a:custGeom>
            <a:avLst/>
            <a:gdLst>
              <a:gd name="T0" fmla="*/ 2147483646 w 1376"/>
              <a:gd name="T1" fmla="*/ 2147483646 h 764"/>
              <a:gd name="T2" fmla="*/ 2147483646 w 1376"/>
              <a:gd name="T3" fmla="*/ 2147483646 h 764"/>
              <a:gd name="T4" fmla="*/ 2147483646 w 1376"/>
              <a:gd name="T5" fmla="*/ 2147483646 h 764"/>
              <a:gd name="T6" fmla="*/ 2147483646 w 1376"/>
              <a:gd name="T7" fmla="*/ 2147483646 h 764"/>
              <a:gd name="T8" fmla="*/ 2147483646 w 1376"/>
              <a:gd name="T9" fmla="*/ 2147483646 h 764"/>
              <a:gd name="T10" fmla="*/ 2147483646 w 1376"/>
              <a:gd name="T11" fmla="*/ 2147483646 h 764"/>
              <a:gd name="T12" fmla="*/ 2147483646 w 1376"/>
              <a:gd name="T13" fmla="*/ 2147483646 h 764"/>
              <a:gd name="T14" fmla="*/ 2147483646 w 1376"/>
              <a:gd name="T15" fmla="*/ 2147483646 h 764"/>
              <a:gd name="T16" fmla="*/ 2147483646 w 1376"/>
              <a:gd name="T17" fmla="*/ 2147483646 h 76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76" h="764">
                <a:moveTo>
                  <a:pt x="113" y="348"/>
                </a:moveTo>
                <a:cubicBezTo>
                  <a:pt x="166" y="270"/>
                  <a:pt x="296" y="218"/>
                  <a:pt x="395" y="162"/>
                </a:cubicBezTo>
                <a:cubicBezTo>
                  <a:pt x="494" y="106"/>
                  <a:pt x="583" y="0"/>
                  <a:pt x="710" y="9"/>
                </a:cubicBezTo>
                <a:cubicBezTo>
                  <a:pt x="837" y="18"/>
                  <a:pt x="1051" y="136"/>
                  <a:pt x="1160" y="219"/>
                </a:cubicBezTo>
                <a:cubicBezTo>
                  <a:pt x="1269" y="302"/>
                  <a:pt x="1376" y="426"/>
                  <a:pt x="1367" y="510"/>
                </a:cubicBezTo>
                <a:cubicBezTo>
                  <a:pt x="1358" y="594"/>
                  <a:pt x="1234" y="688"/>
                  <a:pt x="1103" y="726"/>
                </a:cubicBezTo>
                <a:cubicBezTo>
                  <a:pt x="972" y="764"/>
                  <a:pt x="749" y="754"/>
                  <a:pt x="578" y="738"/>
                </a:cubicBezTo>
                <a:cubicBezTo>
                  <a:pt x="407" y="722"/>
                  <a:pt x="154" y="695"/>
                  <a:pt x="77" y="630"/>
                </a:cubicBezTo>
                <a:cubicBezTo>
                  <a:pt x="0" y="565"/>
                  <a:pt x="60" y="426"/>
                  <a:pt x="113" y="34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Freeform 5">
            <a:extLst>
              <a:ext uri="{FF2B5EF4-FFF2-40B4-BE49-F238E27FC236}">
                <a16:creationId xmlns:a16="http://schemas.microsoft.com/office/drawing/2014/main" id="{774875F9-FD98-3AB8-EFC6-34C3A762BC64}"/>
              </a:ext>
            </a:extLst>
          </p:cNvPr>
          <p:cNvSpPr>
            <a:spLocks/>
          </p:cNvSpPr>
          <p:nvPr/>
        </p:nvSpPr>
        <p:spPr bwMode="auto">
          <a:xfrm>
            <a:off x="6610350" y="2009775"/>
            <a:ext cx="352425" cy="285750"/>
          </a:xfrm>
          <a:custGeom>
            <a:avLst/>
            <a:gdLst>
              <a:gd name="T0" fmla="*/ 0 w 222"/>
              <a:gd name="T1" fmla="*/ 2147483646 h 180"/>
              <a:gd name="T2" fmla="*/ 2147483646 w 222"/>
              <a:gd name="T3" fmla="*/ 0 h 18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22" h="180">
                <a:moveTo>
                  <a:pt x="0" y="180"/>
                </a:moveTo>
                <a:lnTo>
                  <a:pt x="22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Oval 6">
            <a:extLst>
              <a:ext uri="{FF2B5EF4-FFF2-40B4-BE49-F238E27FC236}">
                <a16:creationId xmlns:a16="http://schemas.microsoft.com/office/drawing/2014/main" id="{E439A4A1-AFB0-F0C6-F644-3E2E97430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600" y="2384425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o-RO" altLang="en-US" sz="2400"/>
          </a:p>
        </p:txBody>
      </p:sp>
      <p:sp>
        <p:nvSpPr>
          <p:cNvPr id="27655" name="Line 7">
            <a:extLst>
              <a:ext uri="{FF2B5EF4-FFF2-40B4-BE49-F238E27FC236}">
                <a16:creationId xmlns:a16="http://schemas.microsoft.com/office/drawing/2014/main" id="{8FFA477E-7F2B-893C-8B1E-20A1775DF5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97600" y="2373313"/>
            <a:ext cx="1588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6" name="Line 8">
            <a:extLst>
              <a:ext uri="{FF2B5EF4-FFF2-40B4-BE49-F238E27FC236}">
                <a16:creationId xmlns:a16="http://schemas.microsoft.com/office/drawing/2014/main" id="{92300262-C17C-BE9D-3F50-1F3A80F2E8B9}"/>
              </a:ext>
            </a:extLst>
          </p:cNvPr>
          <p:cNvSpPr>
            <a:spLocks noChangeShapeType="1"/>
          </p:cNvSpPr>
          <p:nvPr/>
        </p:nvSpPr>
        <p:spPr bwMode="auto">
          <a:xfrm>
            <a:off x="6694488" y="2373313"/>
            <a:ext cx="1587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>
            <a:extLst>
              <a:ext uri="{FF2B5EF4-FFF2-40B4-BE49-F238E27FC236}">
                <a16:creationId xmlns:a16="http://schemas.microsoft.com/office/drawing/2014/main" id="{1A0DC231-3176-19E3-4DB8-C025F1350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600" y="2373313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ro-RO" altLang="en-US" sz="2400">
              <a:latin typeface="Times New Roman" panose="02020603050405020304" pitchFamily="18" charset="0"/>
            </a:endParaRPr>
          </a:p>
        </p:txBody>
      </p:sp>
      <p:sp>
        <p:nvSpPr>
          <p:cNvPr id="27658" name="Oval 10">
            <a:extLst>
              <a:ext uri="{FF2B5EF4-FFF2-40B4-BE49-F238E27FC236}">
                <a16:creationId xmlns:a16="http://schemas.microsoft.com/office/drawing/2014/main" id="{A2C160FA-A3E7-B62E-0B24-FD38ED6B3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2838" y="2279650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o-RO" altLang="en-US" sz="2400"/>
          </a:p>
        </p:txBody>
      </p:sp>
      <p:sp>
        <p:nvSpPr>
          <p:cNvPr id="27659" name="Freeform 11">
            <a:extLst>
              <a:ext uri="{FF2B5EF4-FFF2-40B4-BE49-F238E27FC236}">
                <a16:creationId xmlns:a16="http://schemas.microsoft.com/office/drawing/2014/main" id="{A951DD1E-749E-9E0D-C611-C01584EFA17E}"/>
              </a:ext>
            </a:extLst>
          </p:cNvPr>
          <p:cNvSpPr>
            <a:spLocks/>
          </p:cNvSpPr>
          <p:nvPr/>
        </p:nvSpPr>
        <p:spPr bwMode="auto">
          <a:xfrm>
            <a:off x="7253288" y="2009775"/>
            <a:ext cx="342900" cy="300038"/>
          </a:xfrm>
          <a:custGeom>
            <a:avLst/>
            <a:gdLst>
              <a:gd name="T0" fmla="*/ 0 w 216"/>
              <a:gd name="T1" fmla="*/ 0 h 189"/>
              <a:gd name="T2" fmla="*/ 2147483646 w 216"/>
              <a:gd name="T3" fmla="*/ 2147483646 h 189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16" h="189">
                <a:moveTo>
                  <a:pt x="0" y="0"/>
                </a:moveTo>
                <a:lnTo>
                  <a:pt x="216" y="1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0" name="Freeform 12">
            <a:extLst>
              <a:ext uri="{FF2B5EF4-FFF2-40B4-BE49-F238E27FC236}">
                <a16:creationId xmlns:a16="http://schemas.microsoft.com/office/drawing/2014/main" id="{D214D48E-D6C8-54E9-236B-3838107E6985}"/>
              </a:ext>
            </a:extLst>
          </p:cNvPr>
          <p:cNvSpPr>
            <a:spLocks/>
          </p:cNvSpPr>
          <p:nvPr/>
        </p:nvSpPr>
        <p:spPr bwMode="auto">
          <a:xfrm>
            <a:off x="6700838" y="2428875"/>
            <a:ext cx="857250" cy="4763"/>
          </a:xfrm>
          <a:custGeom>
            <a:avLst/>
            <a:gdLst>
              <a:gd name="T0" fmla="*/ 2147483646 w 540"/>
              <a:gd name="T1" fmla="*/ 2147483646 h 3"/>
              <a:gd name="T2" fmla="*/ 0 w 540"/>
              <a:gd name="T3" fmla="*/ 0 h 3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540" h="3">
                <a:moveTo>
                  <a:pt x="540" y="3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61" name="Group 13">
            <a:extLst>
              <a:ext uri="{FF2B5EF4-FFF2-40B4-BE49-F238E27FC236}">
                <a16:creationId xmlns:a16="http://schemas.microsoft.com/office/drawing/2014/main" id="{4B65364F-B32F-6AA5-55CE-F1468CACD1EB}"/>
              </a:ext>
            </a:extLst>
          </p:cNvPr>
          <p:cNvGrpSpPr>
            <a:grpSpLocks/>
          </p:cNvGrpSpPr>
          <p:nvPr/>
        </p:nvGrpSpPr>
        <p:grpSpPr bwMode="auto">
          <a:xfrm>
            <a:off x="6253163" y="2203450"/>
            <a:ext cx="368300" cy="396875"/>
            <a:chOff x="2940" y="2429"/>
            <a:chExt cx="235" cy="250"/>
          </a:xfrm>
        </p:grpSpPr>
        <p:sp>
          <p:nvSpPr>
            <p:cNvPr id="27688" name="Rectangle 14">
              <a:extLst>
                <a:ext uri="{FF2B5EF4-FFF2-40B4-BE49-F238E27FC236}">
                  <a16:creationId xmlns:a16="http://schemas.microsoft.com/office/drawing/2014/main" id="{26F7AE49-6C4D-89B6-7978-36B9FBA3B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27689" name="Text Box 15">
              <a:extLst>
                <a:ext uri="{FF2B5EF4-FFF2-40B4-BE49-F238E27FC236}">
                  <a16:creationId xmlns:a16="http://schemas.microsoft.com/office/drawing/2014/main" id="{61F5072B-8E79-EDB4-A336-8792AC6860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40" y="2429"/>
              <a:ext cx="2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Comic Sans MS" panose="030F0702030302020204" pitchFamily="66" charset="0"/>
                </a:rPr>
                <a:t>X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7662" name="Group 16">
            <a:extLst>
              <a:ext uri="{FF2B5EF4-FFF2-40B4-BE49-F238E27FC236}">
                <a16:creationId xmlns:a16="http://schemas.microsoft.com/office/drawing/2014/main" id="{422216D8-95FD-3A92-EC7D-0AC9A508A436}"/>
              </a:ext>
            </a:extLst>
          </p:cNvPr>
          <p:cNvGrpSpPr>
            <a:grpSpLocks/>
          </p:cNvGrpSpPr>
          <p:nvPr/>
        </p:nvGrpSpPr>
        <p:grpSpPr bwMode="auto">
          <a:xfrm>
            <a:off x="7534275" y="2222500"/>
            <a:ext cx="501650" cy="396875"/>
            <a:chOff x="1740" y="2306"/>
            <a:chExt cx="316" cy="250"/>
          </a:xfrm>
        </p:grpSpPr>
        <p:sp>
          <p:nvSpPr>
            <p:cNvPr id="27680" name="Oval 17">
              <a:extLst>
                <a:ext uri="{FF2B5EF4-FFF2-40B4-BE49-F238E27FC236}">
                  <a16:creationId xmlns:a16="http://schemas.microsoft.com/office/drawing/2014/main" id="{9EF82823-74DC-3E89-7809-243CDA923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" y="24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27681" name="Line 18">
              <a:extLst>
                <a:ext uri="{FF2B5EF4-FFF2-40B4-BE49-F238E27FC236}">
                  <a16:creationId xmlns:a16="http://schemas.microsoft.com/office/drawing/2014/main" id="{7C2136F5-B05E-8D26-F099-231BFC4006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3" y="24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Line 19">
              <a:extLst>
                <a:ext uri="{FF2B5EF4-FFF2-40B4-BE49-F238E27FC236}">
                  <a16:creationId xmlns:a16="http://schemas.microsoft.com/office/drawing/2014/main" id="{261DCF38-2BAF-8B14-7812-D560CE7617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6" y="24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Rectangle 20">
              <a:extLst>
                <a:ext uri="{FF2B5EF4-FFF2-40B4-BE49-F238E27FC236}">
                  <a16:creationId xmlns:a16="http://schemas.microsoft.com/office/drawing/2014/main" id="{7B7D8F8E-389A-8CDF-4DA9-7287F386B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" y="241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7684" name="Oval 21">
              <a:extLst>
                <a:ext uri="{FF2B5EF4-FFF2-40B4-BE49-F238E27FC236}">
                  <a16:creationId xmlns:a16="http://schemas.microsoft.com/office/drawing/2014/main" id="{DF040252-883D-C1D5-5310-260D1FDC7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23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grpSp>
          <p:nvGrpSpPr>
            <p:cNvPr id="27685" name="Group 22">
              <a:extLst>
                <a:ext uri="{FF2B5EF4-FFF2-40B4-BE49-F238E27FC236}">
                  <a16:creationId xmlns:a16="http://schemas.microsoft.com/office/drawing/2014/main" id="{00F6576C-8DAF-1722-61F9-084DAEB530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8" y="2306"/>
              <a:ext cx="227" cy="250"/>
              <a:chOff x="2943" y="2429"/>
              <a:chExt cx="230" cy="250"/>
            </a:xfrm>
          </p:grpSpPr>
          <p:sp>
            <p:nvSpPr>
              <p:cNvPr id="27686" name="Rectangle 23">
                <a:extLst>
                  <a:ext uri="{FF2B5EF4-FFF2-40B4-BE49-F238E27FC236}">
                    <a16:creationId xmlns:a16="http://schemas.microsoft.com/office/drawing/2014/main" id="{3D071453-A9FE-7C3F-0059-583269494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sp>
            <p:nvSpPr>
              <p:cNvPr id="27687" name="Text Box 24">
                <a:extLst>
                  <a:ext uri="{FF2B5EF4-FFF2-40B4-BE49-F238E27FC236}">
                    <a16:creationId xmlns:a16="http://schemas.microsoft.com/office/drawing/2014/main" id="{3BEC43FB-6CF4-C033-0FA4-D6A1B4732F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3" y="2429"/>
                <a:ext cx="23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Comic Sans MS" panose="030F0702030302020204" pitchFamily="66" charset="0"/>
                  </a:rPr>
                  <a:t>Z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7663" name="Text Box 25">
            <a:extLst>
              <a:ext uri="{FF2B5EF4-FFF2-40B4-BE49-F238E27FC236}">
                <a16:creationId xmlns:a16="http://schemas.microsoft.com/office/drawing/2014/main" id="{4DDC4822-6EDE-EB02-8286-8A57329FB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1889125"/>
            <a:ext cx="287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1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664" name="Text Box 26">
            <a:extLst>
              <a:ext uri="{FF2B5EF4-FFF2-40B4-BE49-F238E27FC236}">
                <a16:creationId xmlns:a16="http://schemas.microsoft.com/office/drawing/2014/main" id="{0A6C42C4-09A2-0020-CDAA-C5AC1E873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5" y="1884363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4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665" name="Text Box 27">
            <a:extLst>
              <a:ext uri="{FF2B5EF4-FFF2-40B4-BE49-F238E27FC236}">
                <a16:creationId xmlns:a16="http://schemas.microsoft.com/office/drawing/2014/main" id="{64513828-2B5B-ACF3-FFD0-CBE1827C9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7213" y="2413000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Comic Sans MS" panose="030F0702030302020204" pitchFamily="66" charset="0"/>
              </a:rPr>
              <a:t>50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grpSp>
        <p:nvGrpSpPr>
          <p:cNvPr id="27666" name="Group 28">
            <a:extLst>
              <a:ext uri="{FF2B5EF4-FFF2-40B4-BE49-F238E27FC236}">
                <a16:creationId xmlns:a16="http://schemas.microsoft.com/office/drawing/2014/main" id="{455ED9C7-2260-24F7-D974-A2B30F90619E}"/>
              </a:ext>
            </a:extLst>
          </p:cNvPr>
          <p:cNvGrpSpPr>
            <a:grpSpLocks/>
          </p:cNvGrpSpPr>
          <p:nvPr/>
        </p:nvGrpSpPr>
        <p:grpSpPr bwMode="auto">
          <a:xfrm>
            <a:off x="6867525" y="1708150"/>
            <a:ext cx="501650" cy="396875"/>
            <a:chOff x="1740" y="2306"/>
            <a:chExt cx="316" cy="250"/>
          </a:xfrm>
        </p:grpSpPr>
        <p:sp>
          <p:nvSpPr>
            <p:cNvPr id="27672" name="Oval 29">
              <a:extLst>
                <a:ext uri="{FF2B5EF4-FFF2-40B4-BE49-F238E27FC236}">
                  <a16:creationId xmlns:a16="http://schemas.microsoft.com/office/drawing/2014/main" id="{FA6DD109-2F5F-EEF2-F8BB-B06883E12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" y="24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27673" name="Line 30">
              <a:extLst>
                <a:ext uri="{FF2B5EF4-FFF2-40B4-BE49-F238E27FC236}">
                  <a16:creationId xmlns:a16="http://schemas.microsoft.com/office/drawing/2014/main" id="{6D1E46FD-5109-CD85-4382-20B46A2BD3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3" y="24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Line 31">
              <a:extLst>
                <a:ext uri="{FF2B5EF4-FFF2-40B4-BE49-F238E27FC236}">
                  <a16:creationId xmlns:a16="http://schemas.microsoft.com/office/drawing/2014/main" id="{BAC0ED87-118E-3565-12B0-405DDC5670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6" y="24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Rectangle 32">
              <a:extLst>
                <a:ext uri="{FF2B5EF4-FFF2-40B4-BE49-F238E27FC236}">
                  <a16:creationId xmlns:a16="http://schemas.microsoft.com/office/drawing/2014/main" id="{4D2B92D9-2D9C-8C3C-09E2-DE567601D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3" y="241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27676" name="Oval 33">
              <a:extLst>
                <a:ext uri="{FF2B5EF4-FFF2-40B4-BE49-F238E27FC236}">
                  <a16:creationId xmlns:a16="http://schemas.microsoft.com/office/drawing/2014/main" id="{1B961152-94A8-DF46-B93F-072231B42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0" y="23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grpSp>
          <p:nvGrpSpPr>
            <p:cNvPr id="27677" name="Group 34">
              <a:extLst>
                <a:ext uri="{FF2B5EF4-FFF2-40B4-BE49-F238E27FC236}">
                  <a16:creationId xmlns:a16="http://schemas.microsoft.com/office/drawing/2014/main" id="{78C5EEB8-C32D-A20D-B3FD-596BD91340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2" y="2306"/>
              <a:ext cx="218" cy="250"/>
              <a:chOff x="2947" y="2429"/>
              <a:chExt cx="221" cy="250"/>
            </a:xfrm>
          </p:grpSpPr>
          <p:sp>
            <p:nvSpPr>
              <p:cNvPr id="27678" name="Rectangle 35">
                <a:extLst>
                  <a:ext uri="{FF2B5EF4-FFF2-40B4-BE49-F238E27FC236}">
                    <a16:creationId xmlns:a16="http://schemas.microsoft.com/office/drawing/2014/main" id="{BDAC8EC5-A7AD-F107-6224-4A765ADD1B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sp>
            <p:nvSpPr>
              <p:cNvPr id="27679" name="Text Box 36">
                <a:extLst>
                  <a:ext uri="{FF2B5EF4-FFF2-40B4-BE49-F238E27FC236}">
                    <a16:creationId xmlns:a16="http://schemas.microsoft.com/office/drawing/2014/main" id="{DE02E0DC-B23D-EFE7-2E6B-BC23A8DC73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7" y="2429"/>
                <a:ext cx="221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Comic Sans MS" panose="030F0702030302020204" pitchFamily="66" charset="0"/>
                  </a:rPr>
                  <a:t>Y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7667" name="Text Box 37">
            <a:extLst>
              <a:ext uri="{FF2B5EF4-FFF2-40B4-BE49-F238E27FC236}">
                <a16:creationId xmlns:a16="http://schemas.microsoft.com/office/drawing/2014/main" id="{0D06230E-D2D8-0989-C067-2D7BB327A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2850" y="1489075"/>
            <a:ext cx="46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60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7668" name="Line 38">
            <a:extLst>
              <a:ext uri="{FF2B5EF4-FFF2-40B4-BE49-F238E27FC236}">
                <a16:creationId xmlns:a16="http://schemas.microsoft.com/office/drawing/2014/main" id="{64E3FB96-8D17-B15C-DE37-19683B4D93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553200" y="1800225"/>
            <a:ext cx="209550" cy="3619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7669" name="Picture 39" descr="dv_pois">
            <a:extLst>
              <a:ext uri="{FF2B5EF4-FFF2-40B4-BE49-F238E27FC236}">
                <a16:creationId xmlns:a16="http://schemas.microsoft.com/office/drawing/2014/main" id="{608728AA-CBFA-86D6-0F1E-2B834BDC1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3484563"/>
            <a:ext cx="677545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70" name="Line 40">
            <a:extLst>
              <a:ext uri="{FF2B5EF4-FFF2-40B4-BE49-F238E27FC236}">
                <a16:creationId xmlns:a16="http://schemas.microsoft.com/office/drawing/2014/main" id="{F0750F85-C086-9D75-09FE-999B63F62DD2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2400" y="3267075"/>
            <a:ext cx="0" cy="27432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Text Box 41">
            <a:extLst>
              <a:ext uri="{FF2B5EF4-FFF2-40B4-BE49-F238E27FC236}">
                <a16:creationId xmlns:a16="http://schemas.microsoft.com/office/drawing/2014/main" id="{2C14E41E-723E-C5E1-3B64-B08D45F14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4150" y="3265488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  <a:latin typeface="Comic Sans MS" panose="030F0702030302020204" pitchFamily="66" charset="0"/>
              </a:rPr>
              <a:t>algorithm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accent2"/>
                </a:solidFill>
                <a:latin typeface="Comic Sans MS" panose="030F0702030302020204" pitchFamily="66" charset="0"/>
              </a:rPr>
              <a:t>terminates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5497F17-FB09-782C-95F8-0F5B9F82C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Comparison of LS and DV algorithms</a:t>
            </a:r>
            <a:endParaRPr lang="en-US" altLang="en-US"/>
          </a:p>
        </p:txBody>
      </p:sp>
      <p:sp>
        <p:nvSpPr>
          <p:cNvPr id="28675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2FB731FD-1728-E34B-D28B-38A0A7F0F4C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14933" y="1733128"/>
            <a:ext cx="4029075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Message complexity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u="sng" dirty="0">
                <a:solidFill>
                  <a:srgbClr val="FF0000"/>
                </a:solidFill>
              </a:rPr>
              <a:t>LS:</a:t>
            </a:r>
            <a:r>
              <a:rPr lang="en-US" altLang="en-US" sz="2000" dirty="0"/>
              <a:t> with n nodes, E links, O(</a:t>
            </a:r>
            <a:r>
              <a:rPr lang="en-US" altLang="en-US" sz="2000" dirty="0" err="1"/>
              <a:t>nE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msgs</a:t>
            </a:r>
            <a:r>
              <a:rPr lang="en-US" altLang="en-US" sz="2000" dirty="0"/>
              <a:t> sent each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u="sng" dirty="0">
                <a:solidFill>
                  <a:srgbClr val="FF0000"/>
                </a:solidFill>
              </a:rPr>
              <a:t>DV: </a:t>
            </a:r>
            <a:r>
              <a:rPr lang="en-US" altLang="en-US" sz="2000" dirty="0"/>
              <a:t>exchange between neighbors only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convergence time varies</a:t>
            </a:r>
            <a:endParaRPr lang="en-US" altLang="en-US" sz="1800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Speed of Convergence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u="sng" dirty="0">
                <a:solidFill>
                  <a:srgbClr val="FF0000"/>
                </a:solidFill>
              </a:rPr>
              <a:t>LS:</a:t>
            </a:r>
            <a:r>
              <a:rPr lang="en-US" altLang="en-US" sz="2000" dirty="0"/>
              <a:t> O(n</a:t>
            </a:r>
            <a:r>
              <a:rPr lang="en-US" altLang="en-US" sz="2000" b="1" baseline="30000" dirty="0"/>
              <a:t>2</a:t>
            </a:r>
            <a:r>
              <a:rPr lang="en-US" altLang="en-US" sz="2000" dirty="0"/>
              <a:t>) algorithm requires O(</a:t>
            </a:r>
            <a:r>
              <a:rPr lang="en-US" altLang="en-US" sz="2000" dirty="0" err="1"/>
              <a:t>nE</a:t>
            </a:r>
            <a:r>
              <a:rPr lang="en-US" altLang="en-US" sz="2000" dirty="0"/>
              <a:t>) </a:t>
            </a:r>
            <a:r>
              <a:rPr lang="en-US" altLang="en-US" sz="2000" dirty="0" err="1"/>
              <a:t>msgs</a:t>
            </a: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may have oscillations</a:t>
            </a:r>
            <a:endParaRPr lang="en-US" altLang="en-US" sz="1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u="sng" dirty="0">
                <a:solidFill>
                  <a:srgbClr val="FF0000"/>
                </a:solidFill>
              </a:rPr>
              <a:t>DV</a:t>
            </a:r>
            <a:r>
              <a:rPr lang="en-US" altLang="en-US" sz="2000" dirty="0"/>
              <a:t>: convergence time varies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may be routing loops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count-to-infinity problem</a:t>
            </a:r>
            <a:endParaRPr lang="en-US" altLang="en-US" sz="1800" dirty="0"/>
          </a:p>
        </p:txBody>
      </p:sp>
      <p:sp>
        <p:nvSpPr>
          <p:cNvPr id="28676" name="Rectangle 4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173BC589-8C30-9123-305C-7A7187C4960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43450" y="1733128"/>
            <a:ext cx="4010025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Robustness:</a:t>
            </a:r>
            <a:r>
              <a:rPr lang="en-US" altLang="en-US" sz="2400" dirty="0"/>
              <a:t> what happens if router malfunctions?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u="sng" dirty="0">
                <a:solidFill>
                  <a:srgbClr val="FF0000"/>
                </a:solidFill>
              </a:rPr>
              <a:t>LS:</a:t>
            </a:r>
            <a:r>
              <a:rPr lang="en-US" altLang="en-US" sz="24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node can advertise incorrect </a:t>
            </a:r>
            <a:r>
              <a:rPr lang="en-US" altLang="en-US" sz="2000" i="1" dirty="0">
                <a:solidFill>
                  <a:schemeClr val="accent2"/>
                </a:solidFill>
              </a:rPr>
              <a:t>link</a:t>
            </a:r>
            <a:r>
              <a:rPr lang="en-US" altLang="en-US" sz="2000" dirty="0"/>
              <a:t> 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each node computes only its </a:t>
            </a:r>
            <a:r>
              <a:rPr lang="en-US" altLang="en-US" sz="2000" i="1" dirty="0"/>
              <a:t>own</a:t>
            </a:r>
            <a:r>
              <a:rPr lang="en-US" altLang="en-US" sz="2000" dirty="0"/>
              <a:t> table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u="sng" dirty="0">
                <a:solidFill>
                  <a:srgbClr val="FF0000"/>
                </a:solidFill>
              </a:rPr>
              <a:t>DV:</a:t>
            </a:r>
            <a:endParaRPr lang="en-US" alt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DV node can advertise incorrect </a:t>
            </a:r>
            <a:r>
              <a:rPr lang="en-US" altLang="en-US" sz="2000" i="1" dirty="0">
                <a:solidFill>
                  <a:schemeClr val="accent2"/>
                </a:solidFill>
              </a:rPr>
              <a:t>path</a:t>
            </a:r>
            <a:r>
              <a:rPr lang="en-US" altLang="en-US" sz="2000" dirty="0"/>
              <a:t> 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dirty="0"/>
              <a:t>each node’s table used by others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dirty="0"/>
              <a:t>error propagate thru network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 dirty="0"/>
          </a:p>
          <a:p>
            <a:pPr lvl="1"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BA213B-068E-DC4B-B1E8-7B6FBA112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72" y="2028141"/>
            <a:ext cx="7886700" cy="3263504"/>
          </a:xfrm>
        </p:spPr>
        <p:txBody>
          <a:bodyPr/>
          <a:lstStyle/>
          <a:p>
            <a:pPr marL="97631" indent="0">
              <a:buNone/>
            </a:pPr>
            <a:r>
              <a:rPr lang="en-US" sz="2400" dirty="0"/>
              <a:t>our routing study thus far - idealized </a:t>
            </a:r>
          </a:p>
          <a:p>
            <a:pPr marL="391716" indent="-214313">
              <a:spcBef>
                <a:spcPts val="300"/>
              </a:spcBef>
            </a:pPr>
            <a:r>
              <a:rPr lang="en-US" dirty="0"/>
              <a:t>all routers identical</a:t>
            </a:r>
          </a:p>
          <a:p>
            <a:pPr marL="391716" indent="-214313">
              <a:spcBef>
                <a:spcPts val="300"/>
              </a:spcBef>
            </a:pPr>
            <a:r>
              <a:rPr lang="en-US" dirty="0"/>
              <a:t>network “flat”</a:t>
            </a:r>
          </a:p>
          <a:p>
            <a:pPr marL="97631" indent="0">
              <a:buNone/>
            </a:pPr>
            <a:r>
              <a:rPr lang="en-US" dirty="0"/>
              <a:t>… not true in practice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Making routing scalable</a:t>
            </a:r>
            <a:endParaRPr lang="en-US" sz="36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403F4-351A-E44F-97D7-AD7199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9B3A519-428E-254A-A0D8-474D6ECEC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64" y="4293096"/>
            <a:ext cx="3738236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Font typeface="Wingdings" charset="0"/>
              <a:buNone/>
            </a:pPr>
            <a:r>
              <a:rPr lang="en-US" sz="2100" kern="0" dirty="0">
                <a:solidFill>
                  <a:srgbClr val="C00000"/>
                </a:solidFill>
              </a:rPr>
              <a:t>scale: </a:t>
            </a:r>
            <a:r>
              <a:rPr lang="en-US" sz="2100" kern="0" dirty="0"/>
              <a:t>billions of destinations:</a:t>
            </a:r>
          </a:p>
          <a:p>
            <a:r>
              <a:rPr lang="en-US" sz="1800" kern="0" dirty="0"/>
              <a:t>can’</a:t>
            </a:r>
            <a:r>
              <a:rPr lang="en-US" altLang="ja-JP" sz="1800" kern="0" dirty="0"/>
              <a:t>t store all destinations in routing tables!</a:t>
            </a:r>
          </a:p>
          <a:p>
            <a:r>
              <a:rPr lang="en-US" sz="1800" kern="0" dirty="0"/>
              <a:t>routing table exchange would swamp links!</a:t>
            </a:r>
            <a:r>
              <a:rPr lang="en-US" sz="2100" kern="0" dirty="0"/>
              <a:t> </a:t>
            </a:r>
          </a:p>
          <a:p>
            <a:endParaRPr lang="en-US" sz="2100" kern="0" dirty="0">
              <a:latin typeface="Gill Sans MT" charset="0"/>
            </a:endParaRPr>
          </a:p>
          <a:p>
            <a:endParaRPr lang="en-US" sz="2100" kern="0" dirty="0">
              <a:latin typeface="Gill Sans MT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4EA3DB5-195F-1A49-92C3-E48E324A5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4279354"/>
            <a:ext cx="402095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57175" indent="-257175" defTabSz="685800">
              <a:buNone/>
              <a:defRPr/>
            </a:pPr>
            <a:r>
              <a:rPr lang="en-US" sz="2100" kern="0" dirty="0">
                <a:solidFill>
                  <a:srgbClr val="C00000"/>
                </a:solidFill>
                <a:cs typeface="+mn-cs"/>
              </a:rPr>
              <a:t>administrative autonomy:</a:t>
            </a:r>
          </a:p>
          <a:p>
            <a:pPr indent="-164306" defTabSz="685800">
              <a:defRPr/>
            </a:pPr>
            <a:r>
              <a:rPr lang="en-US" sz="1800" kern="0" dirty="0">
                <a:solidFill>
                  <a:srgbClr val="000000"/>
                </a:solidFill>
                <a:cs typeface="+mn-cs"/>
              </a:rPr>
              <a:t>Internet: a network of networks</a:t>
            </a:r>
          </a:p>
          <a:p>
            <a:pPr indent="-164306" defTabSz="685800">
              <a:defRPr/>
            </a:pPr>
            <a:r>
              <a:rPr lang="en-US" sz="1800" kern="0" dirty="0">
                <a:solidFill>
                  <a:srgbClr val="000000"/>
                </a:solidFill>
                <a:cs typeface="+mn-cs"/>
              </a:rPr>
              <a:t>each network admin may want to control routing in its own network</a:t>
            </a:r>
          </a:p>
        </p:txBody>
      </p:sp>
    </p:spTree>
    <p:extLst>
      <p:ext uri="{BB962C8B-B14F-4D97-AF65-F5344CB8AC3E}">
        <p14:creationId xmlns:p14="http://schemas.microsoft.com/office/powerpoint/2010/main" val="86745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7BA213B-068E-DC4B-B1E8-7B6FBA112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072" y="2028141"/>
            <a:ext cx="7886700" cy="3263504"/>
          </a:xfrm>
        </p:spPr>
        <p:txBody>
          <a:bodyPr/>
          <a:lstStyle/>
          <a:p>
            <a:pPr marL="97631" indent="0">
              <a:buNone/>
            </a:pPr>
            <a:r>
              <a:rPr lang="en-US" sz="2400" dirty="0"/>
              <a:t>aggregate routers into regions known as </a:t>
            </a:r>
            <a:r>
              <a:rPr lang="en-US" sz="2400" dirty="0">
                <a:solidFill>
                  <a:srgbClr val="0000A8"/>
                </a:solidFill>
              </a:rPr>
              <a:t>“autonomous systems”</a:t>
            </a:r>
            <a:r>
              <a:rPr lang="en-US" sz="2400" dirty="0"/>
              <a:t> (AS) (a.k.a. “</a:t>
            </a:r>
            <a:r>
              <a:rPr lang="en-US" sz="2400" dirty="0">
                <a:solidFill>
                  <a:srgbClr val="0000A8"/>
                </a:solidFill>
              </a:rPr>
              <a:t>domains</a:t>
            </a:r>
            <a:r>
              <a:rPr lang="en-US" sz="2400" dirty="0"/>
              <a:t>”)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Internet approach to scalable routing</a:t>
            </a:r>
            <a:endParaRPr lang="en-US" sz="36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403F4-351A-E44F-97D7-AD7199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9B3A519-428E-254A-A0D8-474D6ECEC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3035660"/>
            <a:ext cx="4226751" cy="274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sz="2400" kern="0" dirty="0">
                <a:solidFill>
                  <a:srgbClr val="C00000"/>
                </a:solidFill>
              </a:rPr>
              <a:t>intra-AS (aka “intra-domain”): </a:t>
            </a:r>
            <a:r>
              <a:rPr lang="en-US" sz="2100" kern="0" dirty="0"/>
              <a:t>routing among </a:t>
            </a:r>
            <a:r>
              <a:rPr lang="en-US" sz="2100" i="1" kern="0" dirty="0"/>
              <a:t>within same AS (“network”)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800" kern="0" dirty="0"/>
              <a:t>all routers in AS must run same intra-domain protocol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800" kern="0" dirty="0"/>
              <a:t>routers in different AS can run different intra-domain routing protocols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lang="en-US" sz="1800" kern="0" dirty="0">
                <a:solidFill>
                  <a:srgbClr val="0000A8"/>
                </a:solidFill>
              </a:rPr>
              <a:t>gateway router: </a:t>
            </a:r>
            <a:r>
              <a:rPr lang="en-US" sz="1800" kern="0" dirty="0"/>
              <a:t>at “edge” of its own AS, has link(s) to router(s) in other AS’es</a:t>
            </a:r>
          </a:p>
          <a:p>
            <a:endParaRPr lang="en-US" sz="2100" kern="0" dirty="0">
              <a:latin typeface="Gill Sans MT" charset="0"/>
            </a:endParaRPr>
          </a:p>
          <a:p>
            <a:endParaRPr lang="en-US" sz="2100" kern="0" dirty="0">
              <a:latin typeface="Gill Sans MT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F4EA3DB5-195F-1A49-92C3-E48E324A5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72" y="3053612"/>
            <a:ext cx="387066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lvl="0">
              <a:buNone/>
              <a:defRPr/>
            </a:pPr>
            <a:r>
              <a:rPr lang="en-US" sz="2400" kern="0" dirty="0">
                <a:solidFill>
                  <a:srgbClr val="CC0000"/>
                </a:solidFill>
                <a:cs typeface="+mn-cs"/>
              </a:rPr>
              <a:t>inter-AS (aka “inter-domain”): </a:t>
            </a:r>
            <a:r>
              <a:rPr lang="en-US" sz="2100" kern="0" dirty="0">
                <a:cs typeface="+mn-cs"/>
              </a:rPr>
              <a:t>routing </a:t>
            </a:r>
            <a:r>
              <a:rPr lang="en-US" sz="2100" i="1" kern="0" dirty="0">
                <a:solidFill>
                  <a:srgbClr val="0000A8"/>
                </a:solidFill>
                <a:cs typeface="+mn-cs"/>
              </a:rPr>
              <a:t>among</a:t>
            </a:r>
            <a:r>
              <a:rPr lang="en-US" sz="2100" kern="0" dirty="0">
                <a:cs typeface="+mn-cs"/>
              </a:rPr>
              <a:t> AS’es</a:t>
            </a:r>
          </a:p>
          <a:p>
            <a:pPr marL="307181" indent="-214313">
              <a:buFont typeface="Wingdings" pitchFamily="2" charset="2"/>
              <a:buChar char="§"/>
              <a:defRPr/>
            </a:pPr>
            <a:r>
              <a:rPr lang="en-US" sz="1800" kern="0" dirty="0">
                <a:cs typeface="+mn-cs"/>
              </a:rPr>
              <a:t>gateways perform inter-domain routing (as well as intra-domain routing)</a:t>
            </a:r>
          </a:p>
        </p:txBody>
      </p:sp>
    </p:spTree>
    <p:extLst>
      <p:ext uri="{BB962C8B-B14F-4D97-AF65-F5344CB8AC3E}">
        <p14:creationId xmlns:p14="http://schemas.microsoft.com/office/powerpoint/2010/main" val="171352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kern="0" dirty="0">
                <a:solidFill>
                  <a:srgbClr val="000099"/>
                </a:solidFill>
                <a:latin typeface="+mn-lt"/>
                <a:ea typeface="ＭＳ Ｐゴシック" charset="0"/>
              </a:rPr>
              <a:t>Interconnected ASes</a:t>
            </a:r>
            <a:endParaRPr lang="en-US" sz="36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403F4-351A-E44F-97D7-AD7199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33" name="Freeform 3">
            <a:extLst>
              <a:ext uri="{FF2B5EF4-FFF2-40B4-BE49-F238E27FC236}">
                <a16:creationId xmlns:a16="http://schemas.microsoft.com/office/drawing/2014/main" id="{E9C365D2-5973-C342-80CF-5D128AC2921C}"/>
              </a:ext>
            </a:extLst>
          </p:cNvPr>
          <p:cNvSpPr>
            <a:spLocks/>
          </p:cNvSpPr>
          <p:nvPr/>
        </p:nvSpPr>
        <p:spPr bwMode="auto">
          <a:xfrm>
            <a:off x="4085088" y="3932738"/>
            <a:ext cx="1763996" cy="1133631"/>
          </a:xfrm>
          <a:custGeom>
            <a:avLst/>
            <a:gdLst>
              <a:gd name="T0" fmla="*/ 1063 w 1162"/>
              <a:gd name="T1" fmla="*/ 49351 h 543"/>
              <a:gd name="T2" fmla="*/ 6960 w 1162"/>
              <a:gd name="T3" fmla="*/ 4162 h 543"/>
              <a:gd name="T4" fmla="*/ 17785 w 1162"/>
              <a:gd name="T5" fmla="*/ 23973 h 543"/>
              <a:gd name="T6" fmla="*/ 21649 w 1162"/>
              <a:gd name="T7" fmla="*/ 72662 h 543"/>
              <a:gd name="T8" fmla="*/ 19828 w 1162"/>
              <a:gd name="T9" fmla="*/ 137161 h 543"/>
              <a:gd name="T10" fmla="*/ 11083 w 1162"/>
              <a:gd name="T11" fmla="*/ 164591 h 543"/>
              <a:gd name="T12" fmla="*/ 1657 w 1162"/>
              <a:gd name="T13" fmla="*/ 133650 h 543"/>
              <a:gd name="T14" fmla="*/ 1063 w 1162"/>
              <a:gd name="T15" fmla="*/ 49351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4" name="Freeform 4">
            <a:extLst>
              <a:ext uri="{FF2B5EF4-FFF2-40B4-BE49-F238E27FC236}">
                <a16:creationId xmlns:a16="http://schemas.microsoft.com/office/drawing/2014/main" id="{4090092D-F797-484C-B1D2-AD83E59BF3EE}"/>
              </a:ext>
            </a:extLst>
          </p:cNvPr>
          <p:cNvSpPr>
            <a:spLocks/>
          </p:cNvSpPr>
          <p:nvPr/>
        </p:nvSpPr>
        <p:spPr bwMode="auto">
          <a:xfrm>
            <a:off x="1215171" y="3742509"/>
            <a:ext cx="1374188" cy="1123677"/>
          </a:xfrm>
          <a:custGeom>
            <a:avLst/>
            <a:gdLst>
              <a:gd name="T0" fmla="*/ 134 w 1198"/>
              <a:gd name="T1" fmla="*/ 270558 h 451"/>
              <a:gd name="T2" fmla="*/ 273 w 1198"/>
              <a:gd name="T3" fmla="*/ 132828 h 451"/>
              <a:gd name="T4" fmla="*/ 679 w 1198"/>
              <a:gd name="T5" fmla="*/ 73044 h 451"/>
              <a:gd name="T6" fmla="*/ 1501 w 1198"/>
              <a:gd name="T7" fmla="*/ 37135 h 451"/>
              <a:gd name="T8" fmla="*/ 1796 w 1198"/>
              <a:gd name="T9" fmla="*/ 294460 h 451"/>
              <a:gd name="T10" fmla="*/ 1350 w 1198"/>
              <a:gd name="T11" fmla="*/ 616944 h 451"/>
              <a:gd name="T12" fmla="*/ 466 w 1198"/>
              <a:gd name="T13" fmla="*/ 634874 h 451"/>
              <a:gd name="T14" fmla="*/ 54 w 1198"/>
              <a:gd name="T15" fmla="*/ 503524 h 451"/>
              <a:gd name="T16" fmla="*/ 134 w 1198"/>
              <a:gd name="T17" fmla="*/ 270558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5" name="Freeform 5">
            <a:extLst>
              <a:ext uri="{FF2B5EF4-FFF2-40B4-BE49-F238E27FC236}">
                <a16:creationId xmlns:a16="http://schemas.microsoft.com/office/drawing/2014/main" id="{D3A2AF50-CEA9-924C-8C29-0549AF5748DF}"/>
              </a:ext>
            </a:extLst>
          </p:cNvPr>
          <p:cNvSpPr>
            <a:spLocks/>
          </p:cNvSpPr>
          <p:nvPr/>
        </p:nvSpPr>
        <p:spPr bwMode="auto">
          <a:xfrm>
            <a:off x="2102097" y="4553194"/>
            <a:ext cx="2197604" cy="875938"/>
          </a:xfrm>
          <a:custGeom>
            <a:avLst/>
            <a:gdLst>
              <a:gd name="T0" fmla="*/ 1319 w 1583"/>
              <a:gd name="T1" fmla="*/ 862 h 682"/>
              <a:gd name="T2" fmla="*/ 3445 w 1583"/>
              <a:gd name="T3" fmla="*/ 285 h 682"/>
              <a:gd name="T4" fmla="*/ 6645 w 1583"/>
              <a:gd name="T5" fmla="*/ 77 h 682"/>
              <a:gd name="T6" fmla="*/ 9794 w 1583"/>
              <a:gd name="T7" fmla="*/ 744 h 682"/>
              <a:gd name="T8" fmla="*/ 13238 w 1583"/>
              <a:gd name="T9" fmla="*/ 1642 h 682"/>
              <a:gd name="T10" fmla="*/ 10773 w 1583"/>
              <a:gd name="T11" fmla="*/ 2476 h 682"/>
              <a:gd name="T12" fmla="*/ 5844 w 1583"/>
              <a:gd name="T13" fmla="*/ 2523 h 682"/>
              <a:gd name="T14" fmla="*/ 751 w 1583"/>
              <a:gd name="T15" fmla="*/ 2291 h 682"/>
              <a:gd name="T16" fmla="*/ 1319 w 1583"/>
              <a:gd name="T17" fmla="*/ 862 h 6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3"/>
              <a:gd name="T28" fmla="*/ 0 h 682"/>
              <a:gd name="T29" fmla="*/ 1583 w 1583"/>
              <a:gd name="T30" fmla="*/ 682 h 6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3" h="682">
                <a:moveTo>
                  <a:pt x="155" y="224"/>
                </a:moveTo>
                <a:cubicBezTo>
                  <a:pt x="208" y="137"/>
                  <a:pt x="302" y="108"/>
                  <a:pt x="407" y="74"/>
                </a:cubicBezTo>
                <a:cubicBezTo>
                  <a:pt x="512" y="40"/>
                  <a:pt x="660" y="0"/>
                  <a:pt x="785" y="20"/>
                </a:cubicBezTo>
                <a:cubicBezTo>
                  <a:pt x="910" y="40"/>
                  <a:pt x="1027" y="126"/>
                  <a:pt x="1157" y="194"/>
                </a:cubicBezTo>
                <a:cubicBezTo>
                  <a:pt x="1287" y="262"/>
                  <a:pt x="1545" y="353"/>
                  <a:pt x="1564" y="428"/>
                </a:cubicBezTo>
                <a:cubicBezTo>
                  <a:pt x="1583" y="503"/>
                  <a:pt x="1417" y="606"/>
                  <a:pt x="1272" y="644"/>
                </a:cubicBezTo>
                <a:cubicBezTo>
                  <a:pt x="1127" y="682"/>
                  <a:pt x="887" y="664"/>
                  <a:pt x="690" y="656"/>
                </a:cubicBezTo>
                <a:cubicBezTo>
                  <a:pt x="493" y="648"/>
                  <a:pt x="178" y="668"/>
                  <a:pt x="89" y="596"/>
                </a:cubicBezTo>
                <a:cubicBezTo>
                  <a:pt x="0" y="524"/>
                  <a:pt x="102" y="311"/>
                  <a:pt x="155" y="22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6" name="Oval 6">
            <a:extLst>
              <a:ext uri="{FF2B5EF4-FFF2-40B4-BE49-F238E27FC236}">
                <a16:creationId xmlns:a16="http://schemas.microsoft.com/office/drawing/2014/main" id="{D886B232-293A-5347-8A9F-D005603A3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959" y="4552087"/>
            <a:ext cx="342725" cy="89585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" name="Line 7">
            <a:extLst>
              <a:ext uri="{FF2B5EF4-FFF2-40B4-BE49-F238E27FC236}">
                <a16:creationId xmlns:a16="http://schemas.microsoft.com/office/drawing/2014/main" id="{48D605CF-ABE3-1B4F-A232-D527090F9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959" y="4544346"/>
            <a:ext cx="0" cy="5751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" name="Line 8">
            <a:extLst>
              <a:ext uri="{FF2B5EF4-FFF2-40B4-BE49-F238E27FC236}">
                <a16:creationId xmlns:a16="http://schemas.microsoft.com/office/drawing/2014/main" id="{6E612E8D-CA6C-F94A-8F5F-7BEED5AE7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3684" y="4544346"/>
            <a:ext cx="0" cy="5751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9" name="Rectangle 9">
            <a:extLst>
              <a:ext uri="{FF2B5EF4-FFF2-40B4-BE49-F238E27FC236}">
                <a16:creationId xmlns:a16="http://schemas.microsoft.com/office/drawing/2014/main" id="{0E2B504C-B9E0-FC47-9368-53C623397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959" y="4544347"/>
            <a:ext cx="339441" cy="5640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685800">
              <a:defRPr/>
            </a:pPr>
            <a:endParaRPr lang="en-US" sz="180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0" name="Oval 10">
            <a:extLst>
              <a:ext uri="{FF2B5EF4-FFF2-40B4-BE49-F238E27FC236}">
                <a16:creationId xmlns:a16="http://schemas.microsoft.com/office/drawing/2014/main" id="{9EFBE396-B625-0344-8E23-5BBAD57A0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674" y="4479094"/>
            <a:ext cx="342725" cy="105068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1" name="Rectangle 11">
            <a:extLst>
              <a:ext uri="{FF2B5EF4-FFF2-40B4-BE49-F238E27FC236}">
                <a16:creationId xmlns:a16="http://schemas.microsoft.com/office/drawing/2014/main" id="{F0DBD69C-A5DB-DC4A-AE43-093463BEF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935" y="4493471"/>
            <a:ext cx="154391" cy="13714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2" name="Text Box 12">
            <a:extLst>
              <a:ext uri="{FF2B5EF4-FFF2-40B4-BE49-F238E27FC236}">
                <a16:creationId xmlns:a16="http://schemas.microsoft.com/office/drawing/2014/main" id="{9C707F26-D218-B941-ACA7-2537E8CEE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230" y="4421582"/>
            <a:ext cx="399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685800">
              <a:defRPr/>
            </a:pPr>
            <a:r>
              <a:rPr lang="en-US" sz="1500" kern="0" dirty="0">
                <a:solidFill>
                  <a:srgbClr val="000000"/>
                </a:solidFill>
              </a:rPr>
              <a:t>3b</a:t>
            </a:r>
            <a:endParaRPr lang="en-US" sz="1800" kern="0" dirty="0">
              <a:solidFill>
                <a:srgbClr val="000000"/>
              </a:solidFill>
            </a:endParaRPr>
          </a:p>
        </p:txBody>
      </p:sp>
      <p:sp>
        <p:nvSpPr>
          <p:cNvPr id="143" name="Oval 13">
            <a:extLst>
              <a:ext uri="{FF2B5EF4-FFF2-40B4-BE49-F238E27FC236}">
                <a16:creationId xmlns:a16="http://schemas.microsoft.com/office/drawing/2014/main" id="{F5CAF371-FE17-244E-B591-ECED8083E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4632" y="5222312"/>
            <a:ext cx="342725" cy="89585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4" name="Line 14">
            <a:extLst>
              <a:ext uri="{FF2B5EF4-FFF2-40B4-BE49-F238E27FC236}">
                <a16:creationId xmlns:a16="http://schemas.microsoft.com/office/drawing/2014/main" id="{21854A4C-DB2D-E340-B5A9-97C52C8C1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4632" y="5214571"/>
            <a:ext cx="0" cy="5751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5" name="Line 15">
            <a:extLst>
              <a:ext uri="{FF2B5EF4-FFF2-40B4-BE49-F238E27FC236}">
                <a16:creationId xmlns:a16="http://schemas.microsoft.com/office/drawing/2014/main" id="{E1CB0695-60DD-C243-A589-4B84D9A97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7357" y="5214571"/>
            <a:ext cx="0" cy="5751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6" name="Rectangle 16">
            <a:extLst>
              <a:ext uri="{FF2B5EF4-FFF2-40B4-BE49-F238E27FC236}">
                <a16:creationId xmlns:a16="http://schemas.microsoft.com/office/drawing/2014/main" id="{5BD440AE-D73F-7F45-9AA6-838A5A161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4632" y="5214571"/>
            <a:ext cx="339441" cy="5640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685800">
              <a:defRPr/>
            </a:pPr>
            <a:endParaRPr lang="en-US" sz="180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7" name="Oval 17">
            <a:extLst>
              <a:ext uri="{FF2B5EF4-FFF2-40B4-BE49-F238E27FC236}">
                <a16:creationId xmlns:a16="http://schemas.microsoft.com/office/drawing/2014/main" id="{E5795699-8636-AB42-9278-8D9E1A428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347" y="5149318"/>
            <a:ext cx="342725" cy="105068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48" name="Group 18">
            <a:extLst>
              <a:ext uri="{FF2B5EF4-FFF2-40B4-BE49-F238E27FC236}">
                <a16:creationId xmlns:a16="http://schemas.microsoft.com/office/drawing/2014/main" id="{6B8409BD-7477-6747-91EB-78CFC8F8BA47}"/>
              </a:ext>
            </a:extLst>
          </p:cNvPr>
          <p:cNvGrpSpPr>
            <a:grpSpLocks/>
          </p:cNvGrpSpPr>
          <p:nvPr/>
        </p:nvGrpSpPr>
        <p:grpSpPr bwMode="auto">
          <a:xfrm>
            <a:off x="2809595" y="5085176"/>
            <a:ext cx="399365" cy="322947"/>
            <a:chOff x="2875" y="2425"/>
            <a:chExt cx="367" cy="292"/>
          </a:xfrm>
        </p:grpSpPr>
        <p:sp>
          <p:nvSpPr>
            <p:cNvPr id="251" name="Rectangle 19">
              <a:extLst>
                <a:ext uri="{FF2B5EF4-FFF2-40B4-BE49-F238E27FC236}">
                  <a16:creationId xmlns:a16="http://schemas.microsoft.com/office/drawing/2014/main" id="{7D7609E8-756E-1B41-AE93-5463D8AF7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52" name="Text Box 20">
              <a:extLst>
                <a:ext uri="{FF2B5EF4-FFF2-40B4-BE49-F238E27FC236}">
                  <a16:creationId xmlns:a16="http://schemas.microsoft.com/office/drawing/2014/main" id="{7B4233D3-81BD-B448-80FE-0C0109661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5" y="2425"/>
              <a:ext cx="36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685800">
                <a:defRPr/>
              </a:pPr>
              <a:r>
                <a:rPr lang="en-US" sz="1500" kern="0" dirty="0">
                  <a:solidFill>
                    <a:srgbClr val="000000"/>
                  </a:solidFill>
                </a:rPr>
                <a:t>1d</a:t>
              </a:r>
            </a:p>
          </p:txBody>
        </p:sp>
      </p:grpSp>
      <p:sp>
        <p:nvSpPr>
          <p:cNvPr id="149" name="Oval 21">
            <a:extLst>
              <a:ext uri="{FF2B5EF4-FFF2-40B4-BE49-F238E27FC236}">
                <a16:creationId xmlns:a16="http://schemas.microsoft.com/office/drawing/2014/main" id="{7AA5B5C8-99AF-D744-91DD-4758CEDCA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5237" y="4406098"/>
            <a:ext cx="342725" cy="9179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0" name="Line 22">
            <a:extLst>
              <a:ext uri="{FF2B5EF4-FFF2-40B4-BE49-F238E27FC236}">
                <a16:creationId xmlns:a16="http://schemas.microsoft.com/office/drawing/2014/main" id="{3F1A6000-25C3-6A47-897A-6B2052E82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5236" y="4398356"/>
            <a:ext cx="0" cy="5529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" name="Line 23">
            <a:extLst>
              <a:ext uri="{FF2B5EF4-FFF2-40B4-BE49-F238E27FC236}">
                <a16:creationId xmlns:a16="http://schemas.microsoft.com/office/drawing/2014/main" id="{2C6C2593-75EB-9041-B98E-049BD334D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7962" y="4398356"/>
            <a:ext cx="0" cy="5529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2" name="Rectangle 24">
            <a:extLst>
              <a:ext uri="{FF2B5EF4-FFF2-40B4-BE49-F238E27FC236}">
                <a16:creationId xmlns:a16="http://schemas.microsoft.com/office/drawing/2014/main" id="{503F2144-C006-BA4A-A54C-154D6C9AB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5236" y="4398356"/>
            <a:ext cx="339441" cy="51981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685800">
              <a:defRPr/>
            </a:pPr>
            <a:endParaRPr lang="en-US" sz="180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3" name="Oval 25">
            <a:extLst>
              <a:ext uri="{FF2B5EF4-FFF2-40B4-BE49-F238E27FC236}">
                <a16:creationId xmlns:a16="http://schemas.microsoft.com/office/drawing/2014/main" id="{D492E009-7760-4343-874C-AD3B41835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952" y="4333104"/>
            <a:ext cx="342725" cy="105068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4" name="Rectangle 26">
            <a:extLst>
              <a:ext uri="{FF2B5EF4-FFF2-40B4-BE49-F238E27FC236}">
                <a16:creationId xmlns:a16="http://schemas.microsoft.com/office/drawing/2014/main" id="{F8BDB031-7C07-264D-B086-6DC72DC78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214" y="4347481"/>
            <a:ext cx="155486" cy="12165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5" name="Text Box 27">
            <a:extLst>
              <a:ext uri="{FF2B5EF4-FFF2-40B4-BE49-F238E27FC236}">
                <a16:creationId xmlns:a16="http://schemas.microsoft.com/office/drawing/2014/main" id="{B087AFAB-7C65-874C-8F8F-3012C9060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603" y="4274487"/>
            <a:ext cx="399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685800">
              <a:defRPr/>
            </a:pPr>
            <a:r>
              <a:rPr lang="en-US" sz="1500" kern="0" dirty="0">
                <a:solidFill>
                  <a:srgbClr val="000000"/>
                </a:solidFill>
              </a:rPr>
              <a:t>3a</a:t>
            </a:r>
            <a:endParaRPr lang="en-US" sz="1800" kern="0" dirty="0">
              <a:solidFill>
                <a:srgbClr val="000000"/>
              </a:solidFill>
            </a:endParaRPr>
          </a:p>
        </p:txBody>
      </p:sp>
      <p:sp>
        <p:nvSpPr>
          <p:cNvPr id="156" name="Oval 28">
            <a:extLst>
              <a:ext uri="{FF2B5EF4-FFF2-40B4-BE49-F238E27FC236}">
                <a16:creationId xmlns:a16="http://schemas.microsoft.com/office/drawing/2014/main" id="{87CEC350-ADF1-E24F-A235-1A9B645EF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213" y="4784344"/>
            <a:ext cx="342725" cy="89585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7" name="Line 29">
            <a:extLst>
              <a:ext uri="{FF2B5EF4-FFF2-40B4-BE49-F238E27FC236}">
                <a16:creationId xmlns:a16="http://schemas.microsoft.com/office/drawing/2014/main" id="{5782FBF4-093E-9947-AAA6-533CA371C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5213" y="4777708"/>
            <a:ext cx="0" cy="5640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8" name="Line 30">
            <a:extLst>
              <a:ext uri="{FF2B5EF4-FFF2-40B4-BE49-F238E27FC236}">
                <a16:creationId xmlns:a16="http://schemas.microsoft.com/office/drawing/2014/main" id="{FA0971A2-9137-1943-A6F3-BD3716BCCB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7938" y="4777708"/>
            <a:ext cx="0" cy="5640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9" name="Rectangle 31">
            <a:extLst>
              <a:ext uri="{FF2B5EF4-FFF2-40B4-BE49-F238E27FC236}">
                <a16:creationId xmlns:a16="http://schemas.microsoft.com/office/drawing/2014/main" id="{FBE8FDDA-4B2E-BE4C-95BF-58522277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213" y="4777708"/>
            <a:ext cx="339441" cy="5308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685800">
              <a:defRPr/>
            </a:pPr>
            <a:endParaRPr lang="en-US" sz="180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0" name="Oval 32">
            <a:extLst>
              <a:ext uri="{FF2B5EF4-FFF2-40B4-BE49-F238E27FC236}">
                <a16:creationId xmlns:a16="http://schemas.microsoft.com/office/drawing/2014/main" id="{6DE39B5B-BD23-3044-9274-CFE1A3DFE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1928" y="4711350"/>
            <a:ext cx="342725" cy="105068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61" name="Group 33">
            <a:extLst>
              <a:ext uri="{FF2B5EF4-FFF2-40B4-BE49-F238E27FC236}">
                <a16:creationId xmlns:a16="http://schemas.microsoft.com/office/drawing/2014/main" id="{D6CD68FD-658B-EA4A-AFA2-F4EE9AE43DCA}"/>
              </a:ext>
            </a:extLst>
          </p:cNvPr>
          <p:cNvGrpSpPr>
            <a:grpSpLocks/>
          </p:cNvGrpSpPr>
          <p:nvPr/>
        </p:nvGrpSpPr>
        <p:grpSpPr bwMode="auto">
          <a:xfrm>
            <a:off x="2773992" y="4647202"/>
            <a:ext cx="388388" cy="322947"/>
            <a:chOff x="2877" y="2425"/>
            <a:chExt cx="365" cy="292"/>
          </a:xfrm>
        </p:grpSpPr>
        <p:sp>
          <p:nvSpPr>
            <p:cNvPr id="249" name="Rectangle 34">
              <a:extLst>
                <a:ext uri="{FF2B5EF4-FFF2-40B4-BE49-F238E27FC236}">
                  <a16:creationId xmlns:a16="http://schemas.microsoft.com/office/drawing/2014/main" id="{C85F8938-221C-6441-94A5-77506E21C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50" name="Text Box 35">
              <a:extLst>
                <a:ext uri="{FF2B5EF4-FFF2-40B4-BE49-F238E27FC236}">
                  <a16:creationId xmlns:a16="http://schemas.microsoft.com/office/drawing/2014/main" id="{430475AC-A5D0-EF4C-9180-A3E96828A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" y="2425"/>
              <a:ext cx="365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685800">
                <a:defRPr/>
              </a:pPr>
              <a:r>
                <a:rPr lang="en-US" sz="1500" kern="0" dirty="0">
                  <a:solidFill>
                    <a:srgbClr val="000000"/>
                  </a:solidFill>
                </a:rPr>
                <a:t>1c</a:t>
              </a:r>
            </a:p>
          </p:txBody>
        </p:sp>
      </p:grpSp>
      <p:sp>
        <p:nvSpPr>
          <p:cNvPr id="162" name="Line 36">
            <a:extLst>
              <a:ext uri="{FF2B5EF4-FFF2-40B4-BE49-F238E27FC236}">
                <a16:creationId xmlns:a16="http://schemas.microsoft.com/office/drawing/2014/main" id="{AF16B8FF-7450-3B46-865A-EC0F92A90E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0684" y="4585814"/>
            <a:ext cx="337251" cy="10838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3" name="Line 37">
            <a:extLst>
              <a:ext uri="{FF2B5EF4-FFF2-40B4-BE49-F238E27FC236}">
                <a16:creationId xmlns:a16="http://schemas.microsoft.com/office/drawing/2014/main" id="{B705DAC1-A436-FC47-B3A5-64086AE020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5454" y="4492364"/>
            <a:ext cx="99642" cy="12829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4" name="Line 38">
            <a:extLst>
              <a:ext uri="{FF2B5EF4-FFF2-40B4-BE49-F238E27FC236}">
                <a16:creationId xmlns:a16="http://schemas.microsoft.com/office/drawing/2014/main" id="{B646BCF5-2213-9142-8477-66C7DFEE38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6226" y="4443702"/>
            <a:ext cx="124826" cy="8405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5" name="Freeform 39">
            <a:extLst>
              <a:ext uri="{FF2B5EF4-FFF2-40B4-BE49-F238E27FC236}">
                <a16:creationId xmlns:a16="http://schemas.microsoft.com/office/drawing/2014/main" id="{1A359E4A-1EBE-234F-9DE9-E4FB43E18A2D}"/>
              </a:ext>
            </a:extLst>
          </p:cNvPr>
          <p:cNvSpPr>
            <a:spLocks/>
          </p:cNvSpPr>
          <p:nvPr/>
        </p:nvSpPr>
        <p:spPr bwMode="auto">
          <a:xfrm>
            <a:off x="3175167" y="5144894"/>
            <a:ext cx="289072" cy="90691"/>
          </a:xfrm>
          <a:custGeom>
            <a:avLst/>
            <a:gdLst>
              <a:gd name="T0" fmla="*/ 0 w 264"/>
              <a:gd name="T1" fmla="*/ 82 h 82"/>
              <a:gd name="T2" fmla="*/ 264 w 264"/>
              <a:gd name="T3" fmla="*/ 0 h 82"/>
              <a:gd name="T4" fmla="*/ 0 60000 65536"/>
              <a:gd name="T5" fmla="*/ 0 60000 65536"/>
              <a:gd name="T6" fmla="*/ 0 w 264"/>
              <a:gd name="T7" fmla="*/ 0 h 82"/>
              <a:gd name="T8" fmla="*/ 264 w 264"/>
              <a:gd name="T9" fmla="*/ 82 h 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4" h="82">
                <a:moveTo>
                  <a:pt x="0" y="82"/>
                </a:moveTo>
                <a:lnTo>
                  <a:pt x="264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6" name="Freeform 40">
            <a:extLst>
              <a:ext uri="{FF2B5EF4-FFF2-40B4-BE49-F238E27FC236}">
                <a16:creationId xmlns:a16="http://schemas.microsoft.com/office/drawing/2014/main" id="{097126F1-D995-444D-8642-03F5F5E0DBAA}"/>
              </a:ext>
            </a:extLst>
          </p:cNvPr>
          <p:cNvSpPr>
            <a:spLocks/>
          </p:cNvSpPr>
          <p:nvPr/>
        </p:nvSpPr>
        <p:spPr bwMode="auto">
          <a:xfrm>
            <a:off x="2671481" y="5105078"/>
            <a:ext cx="166436" cy="130506"/>
          </a:xfrm>
          <a:custGeom>
            <a:avLst/>
            <a:gdLst>
              <a:gd name="T0" fmla="*/ 0 w 152"/>
              <a:gd name="T1" fmla="*/ 0 h 118"/>
              <a:gd name="T2" fmla="*/ 152 w 152"/>
              <a:gd name="T3" fmla="*/ 118 h 118"/>
              <a:gd name="T4" fmla="*/ 0 60000 65536"/>
              <a:gd name="T5" fmla="*/ 0 60000 65536"/>
              <a:gd name="T6" fmla="*/ 0 w 152"/>
              <a:gd name="T7" fmla="*/ 0 h 118"/>
              <a:gd name="T8" fmla="*/ 152 w 152"/>
              <a:gd name="T9" fmla="*/ 118 h 1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2" h="118">
                <a:moveTo>
                  <a:pt x="0" y="0"/>
                </a:moveTo>
                <a:lnTo>
                  <a:pt x="152" y="118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7" name="Freeform 41">
            <a:extLst>
              <a:ext uri="{FF2B5EF4-FFF2-40B4-BE49-F238E27FC236}">
                <a16:creationId xmlns:a16="http://schemas.microsoft.com/office/drawing/2014/main" id="{8FA74CA7-BEE7-3E46-BAFF-EC2177B4B95C}"/>
              </a:ext>
            </a:extLst>
          </p:cNvPr>
          <p:cNvSpPr>
            <a:spLocks/>
          </p:cNvSpPr>
          <p:nvPr/>
        </p:nvSpPr>
        <p:spPr bwMode="auto">
          <a:xfrm>
            <a:off x="2807258" y="5027660"/>
            <a:ext cx="617563" cy="90691"/>
          </a:xfrm>
          <a:custGeom>
            <a:avLst/>
            <a:gdLst>
              <a:gd name="T0" fmla="*/ 0 w 564"/>
              <a:gd name="T1" fmla="*/ 0 h 82"/>
              <a:gd name="T2" fmla="*/ 564 w 564"/>
              <a:gd name="T3" fmla="*/ 82 h 82"/>
              <a:gd name="T4" fmla="*/ 0 60000 65536"/>
              <a:gd name="T5" fmla="*/ 0 60000 65536"/>
              <a:gd name="T6" fmla="*/ 0 w 564"/>
              <a:gd name="T7" fmla="*/ 0 h 82"/>
              <a:gd name="T8" fmla="*/ 564 w 564"/>
              <a:gd name="T9" fmla="*/ 82 h 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4" h="82">
                <a:moveTo>
                  <a:pt x="0" y="0"/>
                </a:moveTo>
                <a:lnTo>
                  <a:pt x="564" y="82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8" name="Freeform 42">
            <a:extLst>
              <a:ext uri="{FF2B5EF4-FFF2-40B4-BE49-F238E27FC236}">
                <a16:creationId xmlns:a16="http://schemas.microsoft.com/office/drawing/2014/main" id="{A5B0DFEC-B8A9-C34F-94A0-A4E2936DD8A8}"/>
              </a:ext>
            </a:extLst>
          </p:cNvPr>
          <p:cNvSpPr>
            <a:spLocks/>
          </p:cNvSpPr>
          <p:nvPr/>
        </p:nvSpPr>
        <p:spPr bwMode="auto">
          <a:xfrm>
            <a:off x="2739369" y="4848491"/>
            <a:ext cx="83218" cy="103962"/>
          </a:xfrm>
          <a:custGeom>
            <a:avLst/>
            <a:gdLst>
              <a:gd name="T0" fmla="*/ 0 w 76"/>
              <a:gd name="T1" fmla="*/ 94 h 94"/>
              <a:gd name="T2" fmla="*/ 76 w 76"/>
              <a:gd name="T3" fmla="*/ 0 h 94"/>
              <a:gd name="T4" fmla="*/ 0 60000 65536"/>
              <a:gd name="T5" fmla="*/ 0 60000 65536"/>
              <a:gd name="T6" fmla="*/ 0 w 76"/>
              <a:gd name="T7" fmla="*/ 0 h 94"/>
              <a:gd name="T8" fmla="*/ 76 w 76"/>
              <a:gd name="T9" fmla="*/ 94 h 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" h="94">
                <a:moveTo>
                  <a:pt x="0" y="94"/>
                </a:moveTo>
                <a:lnTo>
                  <a:pt x="76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9" name="Freeform 43">
            <a:extLst>
              <a:ext uri="{FF2B5EF4-FFF2-40B4-BE49-F238E27FC236}">
                <a16:creationId xmlns:a16="http://schemas.microsoft.com/office/drawing/2014/main" id="{698BCEC3-16FB-314C-831F-6D55ED13B108}"/>
              </a:ext>
            </a:extLst>
          </p:cNvPr>
          <p:cNvSpPr>
            <a:spLocks/>
          </p:cNvSpPr>
          <p:nvPr/>
        </p:nvSpPr>
        <p:spPr bwMode="auto">
          <a:xfrm>
            <a:off x="1834924" y="4432642"/>
            <a:ext cx="275933" cy="126082"/>
          </a:xfrm>
          <a:custGeom>
            <a:avLst/>
            <a:gdLst>
              <a:gd name="T0" fmla="*/ 0 w 252"/>
              <a:gd name="T1" fmla="*/ 114 h 114"/>
              <a:gd name="T2" fmla="*/ 252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0" name="Freeform 44">
            <a:extLst>
              <a:ext uri="{FF2B5EF4-FFF2-40B4-BE49-F238E27FC236}">
                <a16:creationId xmlns:a16="http://schemas.microsoft.com/office/drawing/2014/main" id="{8CB7EA9B-46A2-DA43-BD84-E5E548E767A3}"/>
              </a:ext>
            </a:extLst>
          </p:cNvPr>
          <p:cNvSpPr>
            <a:spLocks/>
          </p:cNvSpPr>
          <p:nvPr/>
        </p:nvSpPr>
        <p:spPr bwMode="auto">
          <a:xfrm>
            <a:off x="2312331" y="4499000"/>
            <a:ext cx="486167" cy="285344"/>
          </a:xfrm>
          <a:custGeom>
            <a:avLst/>
            <a:gdLst>
              <a:gd name="T0" fmla="*/ 0 w 444"/>
              <a:gd name="T1" fmla="*/ 0 h 258"/>
              <a:gd name="T2" fmla="*/ 444 w 444"/>
              <a:gd name="T3" fmla="*/ 258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1" name="Freeform 45">
            <a:extLst>
              <a:ext uri="{FF2B5EF4-FFF2-40B4-BE49-F238E27FC236}">
                <a16:creationId xmlns:a16="http://schemas.microsoft.com/office/drawing/2014/main" id="{7D4FB268-A169-0F4B-9C84-1ACD0524121A}"/>
              </a:ext>
            </a:extLst>
          </p:cNvPr>
          <p:cNvSpPr>
            <a:spLocks/>
          </p:cNvSpPr>
          <p:nvPr/>
        </p:nvSpPr>
        <p:spPr bwMode="auto">
          <a:xfrm>
            <a:off x="3762071" y="4629506"/>
            <a:ext cx="716111" cy="464513"/>
          </a:xfrm>
          <a:custGeom>
            <a:avLst/>
            <a:gdLst>
              <a:gd name="T0" fmla="*/ 0 w 654"/>
              <a:gd name="T1" fmla="*/ 420 h 420"/>
              <a:gd name="T2" fmla="*/ 654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2" name="Oval 46">
            <a:extLst>
              <a:ext uri="{FF2B5EF4-FFF2-40B4-BE49-F238E27FC236}">
                <a16:creationId xmlns:a16="http://schemas.microsoft.com/office/drawing/2014/main" id="{77EAE8E4-EF1C-944D-B5DF-947BBACAF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7959" y="4559830"/>
            <a:ext cx="342725" cy="906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3" name="Line 47">
            <a:extLst>
              <a:ext uri="{FF2B5EF4-FFF2-40B4-BE49-F238E27FC236}">
                <a16:creationId xmlns:a16="http://schemas.microsoft.com/office/drawing/2014/main" id="{7605033D-73A1-924E-99FE-EDD612524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7958" y="4550981"/>
            <a:ext cx="0" cy="5529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4" name="Line 48">
            <a:extLst>
              <a:ext uri="{FF2B5EF4-FFF2-40B4-BE49-F238E27FC236}">
                <a16:creationId xmlns:a16="http://schemas.microsoft.com/office/drawing/2014/main" id="{DBC0B4AB-D0E3-C74F-9785-E25E20C24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0684" y="4550981"/>
            <a:ext cx="0" cy="5529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5" name="Rectangle 49">
            <a:extLst>
              <a:ext uri="{FF2B5EF4-FFF2-40B4-BE49-F238E27FC236}">
                <a16:creationId xmlns:a16="http://schemas.microsoft.com/office/drawing/2014/main" id="{592A5C53-BD83-384A-9C2D-08CEEB785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7958" y="4550981"/>
            <a:ext cx="339441" cy="55299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685800">
              <a:defRPr/>
            </a:pPr>
            <a:endParaRPr lang="en-US" sz="180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6" name="Oval 50">
            <a:extLst>
              <a:ext uri="{FF2B5EF4-FFF2-40B4-BE49-F238E27FC236}">
                <a16:creationId xmlns:a16="http://schemas.microsoft.com/office/drawing/2014/main" id="{5D02A58E-4F5A-EC40-B29A-0D5700D16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674" y="4485730"/>
            <a:ext cx="342725" cy="105068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7" name="Rectangle 51">
            <a:extLst>
              <a:ext uri="{FF2B5EF4-FFF2-40B4-BE49-F238E27FC236}">
                <a16:creationId xmlns:a16="http://schemas.microsoft.com/office/drawing/2014/main" id="{A8B4ED51-5EBD-7A42-A070-7C85A13AF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9935" y="4500106"/>
            <a:ext cx="154391" cy="13493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8" name="Text Box 52">
            <a:extLst>
              <a:ext uri="{FF2B5EF4-FFF2-40B4-BE49-F238E27FC236}">
                <a16:creationId xmlns:a16="http://schemas.microsoft.com/office/drawing/2014/main" id="{6864AE40-C653-554F-B5F5-7FCE89051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230" y="4428218"/>
            <a:ext cx="399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685800">
              <a:defRPr/>
            </a:pPr>
            <a:r>
              <a:rPr lang="en-US" sz="1500" kern="0" dirty="0">
                <a:solidFill>
                  <a:srgbClr val="000000"/>
                </a:solidFill>
              </a:rPr>
              <a:t>2a</a:t>
            </a:r>
            <a:endParaRPr lang="en-US" sz="1800" kern="0" dirty="0">
              <a:solidFill>
                <a:srgbClr val="000000"/>
              </a:solidFill>
            </a:endParaRPr>
          </a:p>
        </p:txBody>
      </p:sp>
      <p:sp>
        <p:nvSpPr>
          <p:cNvPr id="179" name="Text Box 53">
            <a:extLst>
              <a:ext uri="{FF2B5EF4-FFF2-40B4-BE49-F238E27FC236}">
                <a16:creationId xmlns:a16="http://schemas.microsoft.com/office/drawing/2014/main" id="{9674ED05-1E44-A445-B61A-D179B0370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353" y="4768696"/>
            <a:ext cx="54854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5800">
              <a:defRPr/>
            </a:pPr>
            <a:r>
              <a:rPr lang="en-US" sz="1500" kern="0" dirty="0">
                <a:solidFill>
                  <a:srgbClr val="000000"/>
                </a:solidFill>
              </a:rPr>
              <a:t>AS3</a:t>
            </a:r>
            <a:endParaRPr lang="en-US" sz="1350" kern="0" dirty="0">
              <a:solidFill>
                <a:srgbClr val="000000"/>
              </a:solidFill>
            </a:endParaRPr>
          </a:p>
        </p:txBody>
      </p:sp>
      <p:sp>
        <p:nvSpPr>
          <p:cNvPr id="180" name="Text Box 54">
            <a:extLst>
              <a:ext uri="{FF2B5EF4-FFF2-40B4-BE49-F238E27FC236}">
                <a16:creationId xmlns:a16="http://schemas.microsoft.com/office/drawing/2014/main" id="{005A3212-FAC4-D446-8E0A-533A16ECE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9089" y="5236551"/>
            <a:ext cx="54854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5800">
              <a:defRPr/>
            </a:pPr>
            <a:r>
              <a:rPr lang="en-US" sz="1500" kern="0" dirty="0">
                <a:solidFill>
                  <a:srgbClr val="000000"/>
                </a:solidFill>
              </a:rPr>
              <a:t>AS1</a:t>
            </a:r>
            <a:endParaRPr lang="en-US" sz="1350" kern="0" dirty="0">
              <a:solidFill>
                <a:srgbClr val="000000"/>
              </a:solidFill>
            </a:endParaRPr>
          </a:p>
        </p:txBody>
      </p:sp>
      <p:sp>
        <p:nvSpPr>
          <p:cNvPr id="181" name="Text Box 55">
            <a:extLst>
              <a:ext uri="{FF2B5EF4-FFF2-40B4-BE49-F238E27FC236}">
                <a16:creationId xmlns:a16="http://schemas.microsoft.com/office/drawing/2014/main" id="{7DE50C34-9B18-1849-8D31-CE3E7E2F0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384" y="4954526"/>
            <a:ext cx="51167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5800">
              <a:defRPr/>
            </a:pPr>
            <a:r>
              <a:rPr lang="en-US" sz="1350" kern="0" dirty="0">
                <a:solidFill>
                  <a:srgbClr val="000000"/>
                </a:solidFill>
              </a:rPr>
              <a:t>AS2</a:t>
            </a:r>
          </a:p>
        </p:txBody>
      </p:sp>
      <p:sp>
        <p:nvSpPr>
          <p:cNvPr id="182" name="Oval 56">
            <a:extLst>
              <a:ext uri="{FF2B5EF4-FFF2-40B4-BE49-F238E27FC236}">
                <a16:creationId xmlns:a16="http://schemas.microsoft.com/office/drawing/2014/main" id="{4CAC6F24-F619-7E4B-9E0A-AF6FB0ECB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152" y="5016600"/>
            <a:ext cx="342725" cy="89585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3" name="Line 57">
            <a:extLst>
              <a:ext uri="{FF2B5EF4-FFF2-40B4-BE49-F238E27FC236}">
                <a16:creationId xmlns:a16="http://schemas.microsoft.com/office/drawing/2014/main" id="{37706C00-5AFA-4E4F-AEE2-E86CBA64F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60152" y="5008858"/>
            <a:ext cx="0" cy="5529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4" name="Line 58">
            <a:extLst>
              <a:ext uri="{FF2B5EF4-FFF2-40B4-BE49-F238E27FC236}">
                <a16:creationId xmlns:a16="http://schemas.microsoft.com/office/drawing/2014/main" id="{F53BFE68-5413-9042-B5B8-E870B9DF0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3973" y="5008858"/>
            <a:ext cx="0" cy="5529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5" name="Rectangle 59">
            <a:extLst>
              <a:ext uri="{FF2B5EF4-FFF2-40B4-BE49-F238E27FC236}">
                <a16:creationId xmlns:a16="http://schemas.microsoft.com/office/drawing/2014/main" id="{E66B86FC-0EE6-A646-BA10-BADF35B02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152" y="5008858"/>
            <a:ext cx="339441" cy="51981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685800">
              <a:defRPr/>
            </a:pPr>
            <a:endParaRPr lang="en-US" sz="180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6" name="Oval 60">
            <a:extLst>
              <a:ext uri="{FF2B5EF4-FFF2-40B4-BE49-F238E27FC236}">
                <a16:creationId xmlns:a16="http://schemas.microsoft.com/office/drawing/2014/main" id="{E2C4F48E-C2B7-F040-A479-AD3AA9552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867" y="4949135"/>
            <a:ext cx="342725" cy="106175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7" name="Rectangle 61">
            <a:extLst>
              <a:ext uri="{FF2B5EF4-FFF2-40B4-BE49-F238E27FC236}">
                <a16:creationId xmlns:a16="http://schemas.microsoft.com/office/drawing/2014/main" id="{782B4D58-3187-1646-B67F-4472AD6DF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939" y="4977890"/>
            <a:ext cx="155486" cy="10617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8" name="Text Box 62">
            <a:extLst>
              <a:ext uri="{FF2B5EF4-FFF2-40B4-BE49-F238E27FC236}">
                <a16:creationId xmlns:a16="http://schemas.microsoft.com/office/drawing/2014/main" id="{CEC455E8-C4B8-6444-936D-9F9CEE323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613" y="4882776"/>
            <a:ext cx="399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685800">
              <a:defRPr/>
            </a:pPr>
            <a:r>
              <a:rPr lang="en-US" sz="1500" kern="0" dirty="0">
                <a:solidFill>
                  <a:srgbClr val="000000"/>
                </a:solidFill>
              </a:rPr>
              <a:t>1a</a:t>
            </a:r>
            <a:endParaRPr lang="en-US" sz="1800" kern="0" dirty="0">
              <a:solidFill>
                <a:srgbClr val="000000"/>
              </a:solidFill>
            </a:endParaRPr>
          </a:p>
        </p:txBody>
      </p:sp>
      <p:grpSp>
        <p:nvGrpSpPr>
          <p:cNvPr id="189" name="Group 63">
            <a:extLst>
              <a:ext uri="{FF2B5EF4-FFF2-40B4-BE49-F238E27FC236}">
                <a16:creationId xmlns:a16="http://schemas.microsoft.com/office/drawing/2014/main" id="{8B168416-DE6F-9546-A33D-5DC186D755BF}"/>
              </a:ext>
            </a:extLst>
          </p:cNvPr>
          <p:cNvGrpSpPr>
            <a:grpSpLocks/>
          </p:cNvGrpSpPr>
          <p:nvPr/>
        </p:nvGrpSpPr>
        <p:grpSpPr bwMode="auto">
          <a:xfrm>
            <a:off x="4777111" y="4302139"/>
            <a:ext cx="388714" cy="322947"/>
            <a:chOff x="4303" y="1936"/>
            <a:chExt cx="355" cy="292"/>
          </a:xfrm>
        </p:grpSpPr>
        <p:sp>
          <p:nvSpPr>
            <p:cNvPr id="242" name="Oval 64">
              <a:extLst>
                <a:ext uri="{FF2B5EF4-FFF2-40B4-BE49-F238E27FC236}">
                  <a16:creationId xmlns:a16="http://schemas.microsoft.com/office/drawing/2014/main" id="{17477FF4-6D5F-744F-A7C6-65D539FF2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3" name="Line 65">
              <a:extLst>
                <a:ext uri="{FF2B5EF4-FFF2-40B4-BE49-F238E27FC236}">
                  <a16:creationId xmlns:a16="http://schemas.microsoft.com/office/drawing/2014/main" id="{7681775B-D11F-204C-B161-6FEDD6387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2047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4" name="Line 66">
              <a:extLst>
                <a:ext uri="{FF2B5EF4-FFF2-40B4-BE49-F238E27FC236}">
                  <a16:creationId xmlns:a16="http://schemas.microsoft.com/office/drawing/2014/main" id="{C9C1462B-D75D-9043-BD36-C8666A0E3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6" y="2047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5" name="Rectangle 67">
              <a:extLst>
                <a:ext uri="{FF2B5EF4-FFF2-40B4-BE49-F238E27FC236}">
                  <a16:creationId xmlns:a16="http://schemas.microsoft.com/office/drawing/2014/main" id="{D2A31C20-F821-2245-A13A-E48BBF035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047"/>
              <a:ext cx="310" cy="51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685800">
                <a:defRPr/>
              </a:pPr>
              <a:endParaRPr lang="en-US" sz="180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6" name="Oval 68">
              <a:extLst>
                <a:ext uri="{FF2B5EF4-FFF2-40B4-BE49-F238E27FC236}">
                  <a16:creationId xmlns:a16="http://schemas.microsoft.com/office/drawing/2014/main" id="{E3B56467-2A6B-814A-A9D2-32B39DA9E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88"/>
              <a:ext cx="313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7" name="Rectangle 69">
              <a:extLst>
                <a:ext uri="{FF2B5EF4-FFF2-40B4-BE49-F238E27FC236}">
                  <a16:creationId xmlns:a16="http://schemas.microsoft.com/office/drawing/2014/main" id="{4CCA8E7D-2AA0-DB42-8739-0E698AF3E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8" name="Text Box 70">
              <a:extLst>
                <a:ext uri="{FF2B5EF4-FFF2-40B4-BE49-F238E27FC236}">
                  <a16:creationId xmlns:a16="http://schemas.microsoft.com/office/drawing/2014/main" id="{B0E12A9A-8AC6-2C4B-B109-A569883BD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3" y="1936"/>
              <a:ext cx="355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685800">
                <a:defRPr/>
              </a:pPr>
              <a:r>
                <a:rPr lang="en-US" sz="1500" kern="0" dirty="0">
                  <a:solidFill>
                    <a:srgbClr val="000000"/>
                  </a:solidFill>
                </a:rPr>
                <a:t>2c</a:t>
              </a:r>
              <a:endParaRPr lang="en-US" sz="1800" kern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0" name="Group 71">
            <a:extLst>
              <a:ext uri="{FF2B5EF4-FFF2-40B4-BE49-F238E27FC236}">
                <a16:creationId xmlns:a16="http://schemas.microsoft.com/office/drawing/2014/main" id="{21E7E3D0-5FA0-9646-84AD-FC33AA41FD3A}"/>
              </a:ext>
            </a:extLst>
          </p:cNvPr>
          <p:cNvGrpSpPr>
            <a:grpSpLocks/>
          </p:cNvGrpSpPr>
          <p:nvPr/>
        </p:nvGrpSpPr>
        <p:grpSpPr bwMode="auto">
          <a:xfrm>
            <a:off x="5076028" y="4547668"/>
            <a:ext cx="399663" cy="322947"/>
            <a:chOff x="4576" y="2158"/>
            <a:chExt cx="365" cy="292"/>
          </a:xfrm>
        </p:grpSpPr>
        <p:sp>
          <p:nvSpPr>
            <p:cNvPr id="235" name="Oval 72">
              <a:extLst>
                <a:ext uri="{FF2B5EF4-FFF2-40B4-BE49-F238E27FC236}">
                  <a16:creationId xmlns:a16="http://schemas.microsoft.com/office/drawing/2014/main" id="{5608D056-551C-0B44-A60B-A3E90AFB7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2276"/>
              <a:ext cx="311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6" name="Line 73">
              <a:extLst>
                <a:ext uri="{FF2B5EF4-FFF2-40B4-BE49-F238E27FC236}">
                  <a16:creationId xmlns:a16="http://schemas.microsoft.com/office/drawing/2014/main" id="{FA977711-B8B6-4247-BDAB-A3001746C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9" y="2269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7" name="Line 74">
              <a:extLst>
                <a:ext uri="{FF2B5EF4-FFF2-40B4-BE49-F238E27FC236}">
                  <a16:creationId xmlns:a16="http://schemas.microsoft.com/office/drawing/2014/main" id="{6CA75CE1-2E8D-0F48-8641-8C18C90BD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0" y="2269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8" name="Rectangle 75">
              <a:extLst>
                <a:ext uri="{FF2B5EF4-FFF2-40B4-BE49-F238E27FC236}">
                  <a16:creationId xmlns:a16="http://schemas.microsoft.com/office/drawing/2014/main" id="{4ED73E8C-48F2-3A4F-B322-2CCB3CBA0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2269"/>
              <a:ext cx="310" cy="51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685800">
                <a:defRPr/>
              </a:pPr>
              <a:endParaRPr lang="en-US" sz="180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9" name="Oval 76">
              <a:extLst>
                <a:ext uri="{FF2B5EF4-FFF2-40B4-BE49-F238E27FC236}">
                  <a16:creationId xmlns:a16="http://schemas.microsoft.com/office/drawing/2014/main" id="{6345CAD2-BEAC-0E49-9C80-9EB68603F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6" y="2208"/>
              <a:ext cx="313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0" name="Rectangle 77">
              <a:extLst>
                <a:ext uri="{FF2B5EF4-FFF2-40B4-BE49-F238E27FC236}">
                  <a16:creationId xmlns:a16="http://schemas.microsoft.com/office/drawing/2014/main" id="{E1F2376F-3613-4042-A35F-DEE5F89C6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" y="2221"/>
              <a:ext cx="141" cy="11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1" name="Text Box 78">
              <a:extLst>
                <a:ext uri="{FF2B5EF4-FFF2-40B4-BE49-F238E27FC236}">
                  <a16:creationId xmlns:a16="http://schemas.microsoft.com/office/drawing/2014/main" id="{7C2657A7-4F00-3C45-AD0D-9FB7A649B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6" y="2158"/>
              <a:ext cx="365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685800">
                <a:defRPr/>
              </a:pPr>
              <a:r>
                <a:rPr lang="en-US" sz="1500" kern="0" dirty="0">
                  <a:solidFill>
                    <a:srgbClr val="000000"/>
                  </a:solidFill>
                </a:rPr>
                <a:t>2b</a:t>
              </a:r>
              <a:endParaRPr lang="en-US" sz="1800" kern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1" name="Group 79">
            <a:extLst>
              <a:ext uri="{FF2B5EF4-FFF2-40B4-BE49-F238E27FC236}">
                <a16:creationId xmlns:a16="http://schemas.microsoft.com/office/drawing/2014/main" id="{46AC6AA7-B51A-F140-B460-7AA4784A8771}"/>
              </a:ext>
            </a:extLst>
          </p:cNvPr>
          <p:cNvGrpSpPr>
            <a:grpSpLocks/>
          </p:cNvGrpSpPr>
          <p:nvPr/>
        </p:nvGrpSpPr>
        <p:grpSpPr bwMode="auto">
          <a:xfrm>
            <a:off x="3397443" y="4956880"/>
            <a:ext cx="399663" cy="322947"/>
            <a:chOff x="1993" y="1976"/>
            <a:chExt cx="365" cy="292"/>
          </a:xfrm>
        </p:grpSpPr>
        <p:sp>
          <p:nvSpPr>
            <p:cNvPr id="227" name="Oval 80">
              <a:extLst>
                <a:ext uri="{FF2B5EF4-FFF2-40B4-BE49-F238E27FC236}">
                  <a16:creationId xmlns:a16="http://schemas.microsoft.com/office/drawing/2014/main" id="{F0AF513D-168E-BC43-A87F-98530A7A7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102"/>
              <a:ext cx="311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8" name="Line 81">
              <a:extLst>
                <a:ext uri="{FF2B5EF4-FFF2-40B4-BE49-F238E27FC236}">
                  <a16:creationId xmlns:a16="http://schemas.microsoft.com/office/drawing/2014/main" id="{98E003C3-39B5-AD4E-B694-FF067F96F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" y="209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9" name="Line 82">
              <a:extLst>
                <a:ext uri="{FF2B5EF4-FFF2-40B4-BE49-F238E27FC236}">
                  <a16:creationId xmlns:a16="http://schemas.microsoft.com/office/drawing/2014/main" id="{FD35A7A2-366B-1C41-BFC6-E12754C80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0" y="209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0" name="Rectangle 83">
              <a:extLst>
                <a:ext uri="{FF2B5EF4-FFF2-40B4-BE49-F238E27FC236}">
                  <a16:creationId xmlns:a16="http://schemas.microsoft.com/office/drawing/2014/main" id="{5442F6D1-04E0-A44F-8910-B76948571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097"/>
              <a:ext cx="310" cy="4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685800">
                <a:defRPr/>
              </a:pPr>
              <a:endParaRPr lang="en-US" sz="180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1" name="Oval 84">
              <a:extLst>
                <a:ext uri="{FF2B5EF4-FFF2-40B4-BE49-F238E27FC236}">
                  <a16:creationId xmlns:a16="http://schemas.microsoft.com/office/drawing/2014/main" id="{7CE682FE-3948-5143-B692-07DEF21A9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32" name="Group 85">
              <a:extLst>
                <a:ext uri="{FF2B5EF4-FFF2-40B4-BE49-F238E27FC236}">
                  <a16:creationId xmlns:a16="http://schemas.microsoft.com/office/drawing/2014/main" id="{ACD8E934-A29C-E940-B27E-262F5DE7DC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3" y="1976"/>
              <a:ext cx="365" cy="292"/>
              <a:chOff x="2872" y="2425"/>
              <a:chExt cx="373" cy="292"/>
            </a:xfrm>
          </p:grpSpPr>
          <p:sp>
            <p:nvSpPr>
              <p:cNvPr id="233" name="Rectangle 86">
                <a:extLst>
                  <a:ext uri="{FF2B5EF4-FFF2-40B4-BE49-F238E27FC236}">
                    <a16:creationId xmlns:a16="http://schemas.microsoft.com/office/drawing/2014/main" id="{6556355B-9BE3-D746-A820-E89A58911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 kern="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4" name="Text Box 87">
                <a:extLst>
                  <a:ext uri="{FF2B5EF4-FFF2-40B4-BE49-F238E27FC236}">
                    <a16:creationId xmlns:a16="http://schemas.microsoft.com/office/drawing/2014/main" id="{87A983D3-02A0-4A4B-A676-14BB88EA31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72" y="2425"/>
                <a:ext cx="373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685800">
                  <a:defRPr/>
                </a:pPr>
                <a:r>
                  <a:rPr lang="en-US" sz="1500" kern="0" dirty="0">
                    <a:solidFill>
                      <a:srgbClr val="000000"/>
                    </a:solidFill>
                  </a:rPr>
                  <a:t>1b</a:t>
                </a:r>
                <a:endParaRPr lang="en-US" sz="1800" kern="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99" name="Group 99">
            <a:extLst>
              <a:ext uri="{FF2B5EF4-FFF2-40B4-BE49-F238E27FC236}">
                <a16:creationId xmlns:a16="http://schemas.microsoft.com/office/drawing/2014/main" id="{4C6CCD3C-47D1-7847-84AE-9A444B7FD9F9}"/>
              </a:ext>
            </a:extLst>
          </p:cNvPr>
          <p:cNvGrpSpPr>
            <a:grpSpLocks/>
          </p:cNvGrpSpPr>
          <p:nvPr/>
        </p:nvGrpSpPr>
        <p:grpSpPr bwMode="auto">
          <a:xfrm>
            <a:off x="1654256" y="4122970"/>
            <a:ext cx="388714" cy="322947"/>
            <a:chOff x="1998" y="1976"/>
            <a:chExt cx="355" cy="292"/>
          </a:xfrm>
        </p:grpSpPr>
        <p:sp>
          <p:nvSpPr>
            <p:cNvPr id="215" name="Oval 100">
              <a:extLst>
                <a:ext uri="{FF2B5EF4-FFF2-40B4-BE49-F238E27FC236}">
                  <a16:creationId xmlns:a16="http://schemas.microsoft.com/office/drawing/2014/main" id="{9CFFD192-2352-574C-A1F6-73C764467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6" name="Line 101">
              <a:extLst>
                <a:ext uri="{FF2B5EF4-FFF2-40B4-BE49-F238E27FC236}">
                  <a16:creationId xmlns:a16="http://schemas.microsoft.com/office/drawing/2014/main" id="{AA179453-C4E3-E244-B9A9-11831D826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7" name="Line 102">
              <a:extLst>
                <a:ext uri="{FF2B5EF4-FFF2-40B4-BE49-F238E27FC236}">
                  <a16:creationId xmlns:a16="http://schemas.microsoft.com/office/drawing/2014/main" id="{1CE386C9-63A7-F044-A083-5284BFD15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8" name="Rectangle 103">
              <a:extLst>
                <a:ext uri="{FF2B5EF4-FFF2-40B4-BE49-F238E27FC236}">
                  <a16:creationId xmlns:a16="http://schemas.microsoft.com/office/drawing/2014/main" id="{50227DAD-D708-784A-BD13-83429F1C2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095"/>
              <a:ext cx="310" cy="5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685800">
                <a:defRPr/>
              </a:pPr>
              <a:endParaRPr lang="en-US" sz="180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9" name="Oval 104">
              <a:extLst>
                <a:ext uri="{FF2B5EF4-FFF2-40B4-BE49-F238E27FC236}">
                  <a16:creationId xmlns:a16="http://schemas.microsoft.com/office/drawing/2014/main" id="{6DA156B1-5FE9-414A-BB48-46A4A52B9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37"/>
              <a:ext cx="313" cy="94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20" name="Group 105">
              <a:extLst>
                <a:ext uri="{FF2B5EF4-FFF2-40B4-BE49-F238E27FC236}">
                  <a16:creationId xmlns:a16="http://schemas.microsoft.com/office/drawing/2014/main" id="{80512439-7B6B-C54B-82D0-66D0AB25D2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8" y="1976"/>
              <a:ext cx="355" cy="292"/>
              <a:chOff x="2876" y="2425"/>
              <a:chExt cx="363" cy="292"/>
            </a:xfrm>
          </p:grpSpPr>
          <p:sp>
            <p:nvSpPr>
              <p:cNvPr id="221" name="Rectangle 106">
                <a:extLst>
                  <a:ext uri="{FF2B5EF4-FFF2-40B4-BE49-F238E27FC236}">
                    <a16:creationId xmlns:a16="http://schemas.microsoft.com/office/drawing/2014/main" id="{91098A50-7FC0-CB4E-9B97-2D7AE96D0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0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 kern="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2" name="Text Box 107">
                <a:extLst>
                  <a:ext uri="{FF2B5EF4-FFF2-40B4-BE49-F238E27FC236}">
                    <a16:creationId xmlns:a16="http://schemas.microsoft.com/office/drawing/2014/main" id="{FBCF2ABD-1064-2947-85B9-C0D4E2616D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76" y="2425"/>
                <a:ext cx="363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685800">
                  <a:defRPr/>
                </a:pPr>
                <a:r>
                  <a:rPr lang="en-US" sz="1500" kern="0" dirty="0">
                    <a:solidFill>
                      <a:srgbClr val="000000"/>
                    </a:solidFill>
                  </a:rPr>
                  <a:t>3c</a:t>
                </a:r>
                <a:endParaRPr lang="en-US" sz="1800" kern="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00" name="Line 108">
            <a:extLst>
              <a:ext uri="{FF2B5EF4-FFF2-40B4-BE49-F238E27FC236}">
                <a16:creationId xmlns:a16="http://schemas.microsoft.com/office/drawing/2014/main" id="{47A25237-349D-A842-8706-F347B24345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00242" y="4359647"/>
            <a:ext cx="67889" cy="11944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1" name="Line 109">
            <a:extLst>
              <a:ext uri="{FF2B5EF4-FFF2-40B4-BE49-F238E27FC236}">
                <a16:creationId xmlns:a16="http://schemas.microsoft.com/office/drawing/2014/main" id="{6A3F47BD-80C7-0747-85CB-F22F1B792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4087" y="4410523"/>
            <a:ext cx="158771" cy="1216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2" name="Line 110">
            <a:extLst>
              <a:ext uri="{FF2B5EF4-FFF2-40B4-BE49-F238E27FC236}">
                <a16:creationId xmlns:a16="http://schemas.microsoft.com/office/drawing/2014/main" id="{6CB9126B-13F6-7D4E-B1DD-C7EB25541B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10477" y="4017898"/>
            <a:ext cx="148916" cy="16811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3" name="Line 111">
            <a:extLst>
              <a:ext uri="{FF2B5EF4-FFF2-40B4-BE49-F238E27FC236}">
                <a16:creationId xmlns:a16="http://schemas.microsoft.com/office/drawing/2014/main" id="{22C33C4C-9469-EC40-8CEF-2C586DEC6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4981" y="4007944"/>
            <a:ext cx="131396" cy="19686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4" name="Line 112">
            <a:extLst>
              <a:ext uri="{FF2B5EF4-FFF2-40B4-BE49-F238E27FC236}">
                <a16:creationId xmlns:a16="http://schemas.microsoft.com/office/drawing/2014/main" id="{4C48EF93-B210-4F4B-9854-165045A32F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7661" y="4110801"/>
            <a:ext cx="76648" cy="2278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5" name="Line 113">
            <a:extLst>
              <a:ext uri="{FF2B5EF4-FFF2-40B4-BE49-F238E27FC236}">
                <a16:creationId xmlns:a16="http://schemas.microsoft.com/office/drawing/2014/main" id="{EBEA8126-4CF3-3A41-ABAC-D142E1663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35185" y="4682594"/>
            <a:ext cx="24308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6" name="Line 114">
            <a:extLst>
              <a:ext uri="{FF2B5EF4-FFF2-40B4-BE49-F238E27FC236}">
                <a16:creationId xmlns:a16="http://schemas.microsoft.com/office/drawing/2014/main" id="{9F42B725-C1EB-5648-AA83-55F576D99A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70582" y="4336422"/>
            <a:ext cx="286882" cy="2809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7" name="Line 115">
            <a:extLst>
              <a:ext uri="{FF2B5EF4-FFF2-40B4-BE49-F238E27FC236}">
                <a16:creationId xmlns:a16="http://schemas.microsoft.com/office/drawing/2014/main" id="{257DE23D-92D6-6B48-8933-BB087A4B7F3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67254" y="4148404"/>
            <a:ext cx="139061" cy="22340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8" name="Line 116">
            <a:extLst>
              <a:ext uri="{FF2B5EF4-FFF2-40B4-BE49-F238E27FC236}">
                <a16:creationId xmlns:a16="http://schemas.microsoft.com/office/drawing/2014/main" id="{3008FEDF-B989-AD47-B8DC-811C63A78E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25623" y="4261215"/>
            <a:ext cx="148916" cy="2046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9" name="Line 117">
            <a:extLst>
              <a:ext uri="{FF2B5EF4-FFF2-40B4-BE49-F238E27FC236}">
                <a16:creationId xmlns:a16="http://schemas.microsoft.com/office/drawing/2014/main" id="{7072AB1C-E687-5F42-AD97-F842F241CC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56130" y="5085171"/>
            <a:ext cx="147821" cy="12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0" name="Line 118">
            <a:extLst>
              <a:ext uri="{FF2B5EF4-FFF2-40B4-BE49-F238E27FC236}">
                <a16:creationId xmlns:a16="http://schemas.microsoft.com/office/drawing/2014/main" id="{368439BD-38EC-0F4F-AB79-71712E1AE09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18902" y="4973467"/>
            <a:ext cx="139061" cy="884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1" name="Line 119">
            <a:extLst>
              <a:ext uri="{FF2B5EF4-FFF2-40B4-BE49-F238E27FC236}">
                <a16:creationId xmlns:a16="http://schemas.microsoft.com/office/drawing/2014/main" id="{05F4047A-FA71-B345-8F4D-7557CE9C31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15638" y="5273188"/>
            <a:ext cx="232133" cy="165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2" name="Line 120">
            <a:extLst>
              <a:ext uri="{FF2B5EF4-FFF2-40B4-BE49-F238E27FC236}">
                <a16:creationId xmlns:a16="http://schemas.microsoft.com/office/drawing/2014/main" id="{00691E04-3135-5045-8A22-A3445401A5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44508" y="4766648"/>
            <a:ext cx="250748" cy="110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3" name="Line 121">
            <a:extLst>
              <a:ext uri="{FF2B5EF4-FFF2-40B4-BE49-F238E27FC236}">
                <a16:creationId xmlns:a16="http://schemas.microsoft.com/office/drawing/2014/main" id="{C2D8B9BD-B900-B448-8B0A-9B6A048DB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4910" y="5179180"/>
            <a:ext cx="130301" cy="1216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4" name="Line 122">
            <a:extLst>
              <a:ext uri="{FF2B5EF4-FFF2-40B4-BE49-F238E27FC236}">
                <a16:creationId xmlns:a16="http://schemas.microsoft.com/office/drawing/2014/main" id="{EA45D5A9-0BF3-874E-B10C-996FD8308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7133" y="4850702"/>
            <a:ext cx="158771" cy="8294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AA6A0761-EFD0-B448-950E-18DB9794940F}"/>
              </a:ext>
            </a:extLst>
          </p:cNvPr>
          <p:cNvGrpSpPr/>
          <p:nvPr/>
        </p:nvGrpSpPr>
        <p:grpSpPr>
          <a:xfrm>
            <a:off x="1334022" y="3800442"/>
            <a:ext cx="4476342" cy="1593444"/>
            <a:chOff x="3175544" y="3748892"/>
            <a:chExt cx="5968456" cy="2124592"/>
          </a:xfrm>
        </p:grpSpPr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759DD332-1646-744E-B0B3-D290BCF0ED64}"/>
                </a:ext>
              </a:extLst>
            </p:cNvPr>
            <p:cNvGrpSpPr/>
            <p:nvPr/>
          </p:nvGrpSpPr>
          <p:grpSpPr>
            <a:xfrm>
              <a:off x="3175544" y="3748892"/>
              <a:ext cx="1609399" cy="1316010"/>
              <a:chOff x="3188070" y="3748892"/>
              <a:chExt cx="1609399" cy="1316010"/>
            </a:xfrm>
          </p:grpSpPr>
          <p:sp>
            <p:nvSpPr>
              <p:cNvPr id="253" name="Freeform 4">
                <a:extLst>
                  <a:ext uri="{FF2B5EF4-FFF2-40B4-BE49-F238E27FC236}">
                    <a16:creationId xmlns:a16="http://schemas.microsoft.com/office/drawing/2014/main" id="{B1786030-A05C-3C4B-90A8-A5DA8E673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8070" y="3748892"/>
                <a:ext cx="1609399" cy="1316010"/>
              </a:xfrm>
              <a:custGeom>
                <a:avLst/>
                <a:gdLst>
                  <a:gd name="T0" fmla="*/ 134 w 1198"/>
                  <a:gd name="T1" fmla="*/ 270558 h 451"/>
                  <a:gd name="T2" fmla="*/ 273 w 1198"/>
                  <a:gd name="T3" fmla="*/ 132828 h 451"/>
                  <a:gd name="T4" fmla="*/ 679 w 1198"/>
                  <a:gd name="T5" fmla="*/ 73044 h 451"/>
                  <a:gd name="T6" fmla="*/ 1501 w 1198"/>
                  <a:gd name="T7" fmla="*/ 37135 h 451"/>
                  <a:gd name="T8" fmla="*/ 1796 w 1198"/>
                  <a:gd name="T9" fmla="*/ 294460 h 451"/>
                  <a:gd name="T10" fmla="*/ 1350 w 1198"/>
                  <a:gd name="T11" fmla="*/ 616944 h 451"/>
                  <a:gd name="T12" fmla="*/ 466 w 1198"/>
                  <a:gd name="T13" fmla="*/ 634874 h 451"/>
                  <a:gd name="T14" fmla="*/ 54 w 1198"/>
                  <a:gd name="T15" fmla="*/ 503524 h 451"/>
                  <a:gd name="T16" fmla="*/ 134 w 1198"/>
                  <a:gd name="T17" fmla="*/ 270558 h 4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98"/>
                  <a:gd name="T28" fmla="*/ 0 h 451"/>
                  <a:gd name="T29" fmla="*/ 1198 w 1198"/>
                  <a:gd name="T30" fmla="*/ 451 h 4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98" h="451">
                    <a:moveTo>
                      <a:pt x="88" y="181"/>
                    </a:moveTo>
                    <a:cubicBezTo>
                      <a:pt x="159" y="143"/>
                      <a:pt x="120" y="111"/>
                      <a:pt x="180" y="89"/>
                    </a:cubicBezTo>
                    <a:cubicBezTo>
                      <a:pt x="240" y="67"/>
                      <a:pt x="313" y="60"/>
                      <a:pt x="448" y="49"/>
                    </a:cubicBezTo>
                    <a:cubicBezTo>
                      <a:pt x="583" y="38"/>
                      <a:pt x="866" y="0"/>
                      <a:pt x="988" y="25"/>
                    </a:cubicBezTo>
                    <a:cubicBezTo>
                      <a:pt x="1110" y="50"/>
                      <a:pt x="1198" y="132"/>
                      <a:pt x="1181" y="197"/>
                    </a:cubicBezTo>
                    <a:cubicBezTo>
                      <a:pt x="1164" y="262"/>
                      <a:pt x="1034" y="375"/>
                      <a:pt x="889" y="413"/>
                    </a:cubicBezTo>
                    <a:cubicBezTo>
                      <a:pt x="744" y="451"/>
                      <a:pt x="449" y="438"/>
                      <a:pt x="307" y="425"/>
                    </a:cubicBezTo>
                    <a:cubicBezTo>
                      <a:pt x="165" y="412"/>
                      <a:pt x="72" y="378"/>
                      <a:pt x="36" y="337"/>
                    </a:cubicBezTo>
                    <a:cubicBezTo>
                      <a:pt x="0" y="296"/>
                      <a:pt x="77" y="213"/>
                      <a:pt x="88" y="181"/>
                    </a:cubicBezTo>
                    <a:close/>
                  </a:path>
                </a:pathLst>
              </a:custGeom>
              <a:gradFill>
                <a:gsLst>
                  <a:gs pos="24000">
                    <a:schemeClr val="bg1"/>
                  </a:gs>
                  <a:gs pos="99000">
                    <a:schemeClr val="bg1">
                      <a:alpha val="67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 kern="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63" name="Group 262">
                <a:extLst>
                  <a:ext uri="{FF2B5EF4-FFF2-40B4-BE49-F238E27FC236}">
                    <a16:creationId xmlns:a16="http://schemas.microsoft.com/office/drawing/2014/main" id="{2A2171EC-FE7C-D541-B23A-F748C585D569}"/>
                  </a:ext>
                </a:extLst>
              </p:cNvPr>
              <p:cNvGrpSpPr/>
              <p:nvPr/>
            </p:nvGrpSpPr>
            <p:grpSpPr>
              <a:xfrm>
                <a:off x="3323010" y="3984960"/>
                <a:ext cx="1290181" cy="895439"/>
                <a:chOff x="2145563" y="2093530"/>
                <a:chExt cx="1290181" cy="895439"/>
              </a:xfrm>
            </p:grpSpPr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6723594D-379C-E642-A5A9-5C895D3CFBCB}"/>
                    </a:ext>
                  </a:extLst>
                </p:cNvPr>
                <p:cNvSpPr txBox="1"/>
                <p:nvPr/>
              </p:nvSpPr>
              <p:spPr>
                <a:xfrm>
                  <a:off x="2246520" y="2257804"/>
                  <a:ext cx="1139544" cy="646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500" dirty="0">
                      <a:solidFill>
                        <a:srgbClr val="0000A8"/>
                      </a:solidFill>
                    </a:rPr>
                    <a:t>intra-AS</a:t>
                  </a:r>
                </a:p>
                <a:p>
                  <a:pPr algn="ctr">
                    <a:lnSpc>
                      <a:spcPct val="85000"/>
                    </a:lnSpc>
                  </a:pPr>
                  <a:r>
                    <a:rPr lang="en-US" sz="1500" dirty="0">
                      <a:solidFill>
                        <a:srgbClr val="0000A8"/>
                      </a:solidFill>
                    </a:rPr>
                    <a:t>routing</a:t>
                  </a:r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2472BBF8-088B-A449-9470-EBB3D14828B2}"/>
                    </a:ext>
                  </a:extLst>
                </p:cNvPr>
                <p:cNvSpPr/>
                <p:nvPr/>
              </p:nvSpPr>
              <p:spPr>
                <a:xfrm>
                  <a:off x="2145563" y="2093530"/>
                  <a:ext cx="1290181" cy="864296"/>
                </a:xfrm>
                <a:prstGeom prst="ellipse">
                  <a:avLst/>
                </a:prstGeom>
                <a:noFill/>
                <a:ln w="3810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0100B31F-13F0-1E46-B425-81FB4EF4CED2}"/>
                    </a:ext>
                  </a:extLst>
                </p:cNvPr>
                <p:cNvSpPr/>
                <p:nvPr/>
              </p:nvSpPr>
              <p:spPr>
                <a:xfrm>
                  <a:off x="2417523" y="2844399"/>
                  <a:ext cx="776614" cy="1445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cxnSp>
              <p:nvCxnSpPr>
                <p:cNvPr id="258" name="Straight Arrow Connector 257">
                  <a:extLst>
                    <a:ext uri="{FF2B5EF4-FFF2-40B4-BE49-F238E27FC236}">
                      <a16:creationId xmlns:a16="http://schemas.microsoft.com/office/drawing/2014/main" id="{E47A0939-C51B-A042-A7CC-F4275B6133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1009" y="2833557"/>
                  <a:ext cx="138182" cy="97585"/>
                </a:xfrm>
                <a:prstGeom prst="straightConnector1">
                  <a:avLst/>
                </a:prstGeom>
                <a:ln w="38100">
                  <a:solidFill>
                    <a:srgbClr val="0000A8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F59F95CB-2AFB-954F-A034-BBA60D5D4EF0}"/>
                </a:ext>
              </a:extLst>
            </p:cNvPr>
            <p:cNvGrpSpPr/>
            <p:nvPr/>
          </p:nvGrpSpPr>
          <p:grpSpPr>
            <a:xfrm>
              <a:off x="4345585" y="4779701"/>
              <a:ext cx="2744147" cy="1093783"/>
              <a:chOff x="4345585" y="4779701"/>
              <a:chExt cx="2744147" cy="1093783"/>
            </a:xfrm>
          </p:grpSpPr>
          <p:sp>
            <p:nvSpPr>
              <p:cNvPr id="254" name="Freeform 5">
                <a:extLst>
                  <a:ext uri="{FF2B5EF4-FFF2-40B4-BE49-F238E27FC236}">
                    <a16:creationId xmlns:a16="http://schemas.microsoft.com/office/drawing/2014/main" id="{0F89B688-4E67-2344-8F6E-D25D73FDD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5585" y="4779701"/>
                <a:ext cx="2744147" cy="1093783"/>
              </a:xfrm>
              <a:custGeom>
                <a:avLst/>
                <a:gdLst>
                  <a:gd name="T0" fmla="*/ 1319 w 1583"/>
                  <a:gd name="T1" fmla="*/ 862 h 682"/>
                  <a:gd name="T2" fmla="*/ 3445 w 1583"/>
                  <a:gd name="T3" fmla="*/ 285 h 682"/>
                  <a:gd name="T4" fmla="*/ 6645 w 1583"/>
                  <a:gd name="T5" fmla="*/ 77 h 682"/>
                  <a:gd name="T6" fmla="*/ 9794 w 1583"/>
                  <a:gd name="T7" fmla="*/ 744 h 682"/>
                  <a:gd name="T8" fmla="*/ 13238 w 1583"/>
                  <a:gd name="T9" fmla="*/ 1642 h 682"/>
                  <a:gd name="T10" fmla="*/ 10773 w 1583"/>
                  <a:gd name="T11" fmla="*/ 2476 h 682"/>
                  <a:gd name="T12" fmla="*/ 5844 w 1583"/>
                  <a:gd name="T13" fmla="*/ 2523 h 682"/>
                  <a:gd name="T14" fmla="*/ 751 w 1583"/>
                  <a:gd name="T15" fmla="*/ 2291 h 682"/>
                  <a:gd name="T16" fmla="*/ 1319 w 1583"/>
                  <a:gd name="T17" fmla="*/ 862 h 6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3"/>
                  <a:gd name="T28" fmla="*/ 0 h 682"/>
                  <a:gd name="T29" fmla="*/ 1583 w 1583"/>
                  <a:gd name="T30" fmla="*/ 682 h 68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3" h="682">
                    <a:moveTo>
                      <a:pt x="155" y="224"/>
                    </a:moveTo>
                    <a:cubicBezTo>
                      <a:pt x="208" y="137"/>
                      <a:pt x="302" y="108"/>
                      <a:pt x="407" y="74"/>
                    </a:cubicBezTo>
                    <a:cubicBezTo>
                      <a:pt x="512" y="40"/>
                      <a:pt x="660" y="0"/>
                      <a:pt x="785" y="20"/>
                    </a:cubicBezTo>
                    <a:cubicBezTo>
                      <a:pt x="910" y="40"/>
                      <a:pt x="1027" y="126"/>
                      <a:pt x="1157" y="194"/>
                    </a:cubicBezTo>
                    <a:cubicBezTo>
                      <a:pt x="1287" y="262"/>
                      <a:pt x="1545" y="353"/>
                      <a:pt x="1564" y="428"/>
                    </a:cubicBezTo>
                    <a:cubicBezTo>
                      <a:pt x="1583" y="503"/>
                      <a:pt x="1417" y="606"/>
                      <a:pt x="1272" y="644"/>
                    </a:cubicBezTo>
                    <a:cubicBezTo>
                      <a:pt x="1127" y="682"/>
                      <a:pt x="887" y="664"/>
                      <a:pt x="690" y="656"/>
                    </a:cubicBezTo>
                    <a:cubicBezTo>
                      <a:pt x="493" y="648"/>
                      <a:pt x="178" y="668"/>
                      <a:pt x="89" y="596"/>
                    </a:cubicBezTo>
                    <a:cubicBezTo>
                      <a:pt x="0" y="524"/>
                      <a:pt x="102" y="311"/>
                      <a:pt x="155" y="224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chemeClr val="bg1"/>
                  </a:gs>
                  <a:gs pos="99000">
                    <a:schemeClr val="bg1">
                      <a:alpha val="7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 kern="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48016CA7-C957-1C4D-A120-A23AF9524D91}"/>
                  </a:ext>
                </a:extLst>
              </p:cNvPr>
              <p:cNvGrpSpPr/>
              <p:nvPr/>
            </p:nvGrpSpPr>
            <p:grpSpPr>
              <a:xfrm>
                <a:off x="4915903" y="4888922"/>
                <a:ext cx="1290181" cy="895439"/>
                <a:chOff x="2158089" y="2093530"/>
                <a:chExt cx="1290181" cy="895439"/>
              </a:xfrm>
            </p:grpSpPr>
            <p:sp>
              <p:nvSpPr>
                <p:cNvPr id="268" name="TextBox 267">
                  <a:extLst>
                    <a:ext uri="{FF2B5EF4-FFF2-40B4-BE49-F238E27FC236}">
                      <a16:creationId xmlns:a16="http://schemas.microsoft.com/office/drawing/2014/main" id="{3AB46CFF-D2D9-204B-8D26-6EBD60AC189A}"/>
                    </a:ext>
                  </a:extLst>
                </p:cNvPr>
                <p:cNvSpPr txBox="1"/>
                <p:nvPr/>
              </p:nvSpPr>
              <p:spPr>
                <a:xfrm>
                  <a:off x="2246521" y="2257803"/>
                  <a:ext cx="113954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500" dirty="0">
                      <a:solidFill>
                        <a:srgbClr val="0000A8"/>
                      </a:solidFill>
                    </a:rPr>
                    <a:t>intra-AS</a:t>
                  </a:r>
                </a:p>
                <a:p>
                  <a:pPr algn="ctr">
                    <a:lnSpc>
                      <a:spcPct val="85000"/>
                    </a:lnSpc>
                  </a:pPr>
                  <a:r>
                    <a:rPr lang="en-US" sz="1500" dirty="0">
                      <a:solidFill>
                        <a:srgbClr val="0000A8"/>
                      </a:solidFill>
                    </a:rPr>
                    <a:t>routing</a:t>
                  </a:r>
                </a:p>
              </p:txBody>
            </p:sp>
            <p:sp>
              <p:nvSpPr>
                <p:cNvPr id="269" name="Oval 268">
                  <a:extLst>
                    <a:ext uri="{FF2B5EF4-FFF2-40B4-BE49-F238E27FC236}">
                      <a16:creationId xmlns:a16="http://schemas.microsoft.com/office/drawing/2014/main" id="{62F828E9-D5D5-A845-92F1-06245C1556E7}"/>
                    </a:ext>
                  </a:extLst>
                </p:cNvPr>
                <p:cNvSpPr/>
                <p:nvPr/>
              </p:nvSpPr>
              <p:spPr>
                <a:xfrm>
                  <a:off x="2158089" y="2093530"/>
                  <a:ext cx="1290181" cy="864296"/>
                </a:xfrm>
                <a:prstGeom prst="ellipse">
                  <a:avLst/>
                </a:prstGeom>
                <a:noFill/>
                <a:ln w="3810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DF703CA7-434F-3941-821C-59863FBA7287}"/>
                    </a:ext>
                  </a:extLst>
                </p:cNvPr>
                <p:cNvSpPr/>
                <p:nvPr/>
              </p:nvSpPr>
              <p:spPr>
                <a:xfrm>
                  <a:off x="2417523" y="2844399"/>
                  <a:ext cx="776614" cy="1445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cxnSp>
              <p:nvCxnSpPr>
                <p:cNvPr id="271" name="Straight Arrow Connector 270">
                  <a:extLst>
                    <a:ext uri="{FF2B5EF4-FFF2-40B4-BE49-F238E27FC236}">
                      <a16:creationId xmlns:a16="http://schemas.microsoft.com/office/drawing/2014/main" id="{4E454930-4E41-434B-860E-CAB25B708B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1009" y="2833557"/>
                  <a:ext cx="138182" cy="97585"/>
                </a:xfrm>
                <a:prstGeom prst="straightConnector1">
                  <a:avLst/>
                </a:prstGeom>
                <a:ln w="38100">
                  <a:solidFill>
                    <a:srgbClr val="0000A8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E2F34647-CA92-A545-AFCE-B82A0FF135E5}"/>
                </a:ext>
              </a:extLst>
            </p:cNvPr>
            <p:cNvGrpSpPr/>
            <p:nvPr/>
          </p:nvGrpSpPr>
          <p:grpSpPr>
            <a:xfrm>
              <a:off x="6989573" y="3977477"/>
              <a:ext cx="2154427" cy="1384541"/>
              <a:chOff x="6989573" y="3977477"/>
              <a:chExt cx="2154427" cy="1384541"/>
            </a:xfrm>
          </p:grpSpPr>
          <p:sp>
            <p:nvSpPr>
              <p:cNvPr id="255" name="Freeform 3">
                <a:extLst>
                  <a:ext uri="{FF2B5EF4-FFF2-40B4-BE49-F238E27FC236}">
                    <a16:creationId xmlns:a16="http://schemas.microsoft.com/office/drawing/2014/main" id="{1536733F-1420-C242-99F9-B2C1A846C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9573" y="3977477"/>
                <a:ext cx="2154427" cy="1384541"/>
              </a:xfrm>
              <a:custGeom>
                <a:avLst/>
                <a:gdLst>
                  <a:gd name="T0" fmla="*/ 1063 w 1162"/>
                  <a:gd name="T1" fmla="*/ 49351 h 543"/>
                  <a:gd name="T2" fmla="*/ 6960 w 1162"/>
                  <a:gd name="T3" fmla="*/ 4162 h 543"/>
                  <a:gd name="T4" fmla="*/ 17785 w 1162"/>
                  <a:gd name="T5" fmla="*/ 23973 h 543"/>
                  <a:gd name="T6" fmla="*/ 21649 w 1162"/>
                  <a:gd name="T7" fmla="*/ 72662 h 543"/>
                  <a:gd name="T8" fmla="*/ 19828 w 1162"/>
                  <a:gd name="T9" fmla="*/ 137161 h 543"/>
                  <a:gd name="T10" fmla="*/ 11083 w 1162"/>
                  <a:gd name="T11" fmla="*/ 164591 h 543"/>
                  <a:gd name="T12" fmla="*/ 1657 w 1162"/>
                  <a:gd name="T13" fmla="*/ 133650 h 543"/>
                  <a:gd name="T14" fmla="*/ 1063 w 1162"/>
                  <a:gd name="T15" fmla="*/ 49351 h 5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62"/>
                  <a:gd name="T25" fmla="*/ 0 h 543"/>
                  <a:gd name="T26" fmla="*/ 1162 w 1162"/>
                  <a:gd name="T27" fmla="*/ 543 h 5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62" h="543">
                    <a:moveTo>
                      <a:pt x="56" y="162"/>
                    </a:moveTo>
                    <a:cubicBezTo>
                      <a:pt x="115" y="100"/>
                      <a:pt x="221" y="28"/>
                      <a:pt x="368" y="14"/>
                    </a:cubicBezTo>
                    <a:cubicBezTo>
                      <a:pt x="515" y="0"/>
                      <a:pt x="811" y="42"/>
                      <a:pt x="940" y="79"/>
                    </a:cubicBezTo>
                    <a:cubicBezTo>
                      <a:pt x="1069" y="116"/>
                      <a:pt x="1126" y="177"/>
                      <a:pt x="1144" y="239"/>
                    </a:cubicBezTo>
                    <a:cubicBezTo>
                      <a:pt x="1162" y="301"/>
                      <a:pt x="1141" y="401"/>
                      <a:pt x="1048" y="451"/>
                    </a:cubicBezTo>
                    <a:cubicBezTo>
                      <a:pt x="955" y="501"/>
                      <a:pt x="746" y="543"/>
                      <a:pt x="586" y="541"/>
                    </a:cubicBezTo>
                    <a:cubicBezTo>
                      <a:pt x="426" y="539"/>
                      <a:pt x="176" y="502"/>
                      <a:pt x="88" y="439"/>
                    </a:cubicBezTo>
                    <a:cubicBezTo>
                      <a:pt x="0" y="376"/>
                      <a:pt x="63" y="220"/>
                      <a:pt x="56" y="162"/>
                    </a:cubicBezTo>
                    <a:close/>
                  </a:path>
                </a:pathLst>
              </a:custGeom>
              <a:gradFill>
                <a:gsLst>
                  <a:gs pos="24000">
                    <a:schemeClr val="bg1"/>
                  </a:gs>
                  <a:gs pos="99000">
                    <a:schemeClr val="bg1">
                      <a:alpha val="67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 kern="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92ED2415-587F-4B43-864E-2DFBFD8318B6}"/>
                  </a:ext>
                </a:extLst>
              </p:cNvPr>
              <p:cNvGrpSpPr/>
              <p:nvPr/>
            </p:nvGrpSpPr>
            <p:grpSpPr>
              <a:xfrm>
                <a:off x="7396057" y="4300199"/>
                <a:ext cx="1290181" cy="895439"/>
                <a:chOff x="2158089" y="2093530"/>
                <a:chExt cx="1290181" cy="895439"/>
              </a:xfrm>
            </p:grpSpPr>
            <p:sp>
              <p:nvSpPr>
                <p:cNvPr id="277" name="TextBox 276">
                  <a:extLst>
                    <a:ext uri="{FF2B5EF4-FFF2-40B4-BE49-F238E27FC236}">
                      <a16:creationId xmlns:a16="http://schemas.microsoft.com/office/drawing/2014/main" id="{5E266E0C-04F2-274C-A906-0CE2714D9E26}"/>
                    </a:ext>
                  </a:extLst>
                </p:cNvPr>
                <p:cNvSpPr txBox="1"/>
                <p:nvPr/>
              </p:nvSpPr>
              <p:spPr>
                <a:xfrm>
                  <a:off x="2246521" y="2257803"/>
                  <a:ext cx="113954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500" dirty="0">
                      <a:solidFill>
                        <a:srgbClr val="0000A8"/>
                      </a:solidFill>
                    </a:rPr>
                    <a:t>intra-AS</a:t>
                  </a:r>
                </a:p>
                <a:p>
                  <a:pPr algn="ctr">
                    <a:lnSpc>
                      <a:spcPct val="85000"/>
                    </a:lnSpc>
                  </a:pPr>
                  <a:r>
                    <a:rPr lang="en-US" sz="1500" dirty="0">
                      <a:solidFill>
                        <a:srgbClr val="0000A8"/>
                      </a:solidFill>
                    </a:rPr>
                    <a:t>routing</a:t>
                  </a:r>
                </a:p>
              </p:txBody>
            </p:sp>
            <p:sp>
              <p:nvSpPr>
                <p:cNvPr id="278" name="Oval 277">
                  <a:extLst>
                    <a:ext uri="{FF2B5EF4-FFF2-40B4-BE49-F238E27FC236}">
                      <a16:creationId xmlns:a16="http://schemas.microsoft.com/office/drawing/2014/main" id="{AF109F00-AEAA-434C-BBF7-9540A765DEAD}"/>
                    </a:ext>
                  </a:extLst>
                </p:cNvPr>
                <p:cNvSpPr/>
                <p:nvPr/>
              </p:nvSpPr>
              <p:spPr>
                <a:xfrm>
                  <a:off x="2158089" y="2093530"/>
                  <a:ext cx="1290181" cy="864296"/>
                </a:xfrm>
                <a:prstGeom prst="ellipse">
                  <a:avLst/>
                </a:prstGeom>
                <a:noFill/>
                <a:ln w="38100">
                  <a:solidFill>
                    <a:srgbClr val="0000A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sp>
              <p:nvSpPr>
                <p:cNvPr id="279" name="Rectangle 278">
                  <a:extLst>
                    <a:ext uri="{FF2B5EF4-FFF2-40B4-BE49-F238E27FC236}">
                      <a16:creationId xmlns:a16="http://schemas.microsoft.com/office/drawing/2014/main" id="{BC93F16D-2C1A-E249-87B4-695F781B3787}"/>
                    </a:ext>
                  </a:extLst>
                </p:cNvPr>
                <p:cNvSpPr/>
                <p:nvPr/>
              </p:nvSpPr>
              <p:spPr>
                <a:xfrm>
                  <a:off x="2417523" y="2844399"/>
                  <a:ext cx="776614" cy="1445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cxnSp>
              <p:nvCxnSpPr>
                <p:cNvPr id="280" name="Straight Arrow Connector 279">
                  <a:extLst>
                    <a:ext uri="{FF2B5EF4-FFF2-40B4-BE49-F238E27FC236}">
                      <a16:creationId xmlns:a16="http://schemas.microsoft.com/office/drawing/2014/main" id="{BF12078B-FFCB-5B4D-96D9-6482BC5DAC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11009" y="2833557"/>
                  <a:ext cx="138182" cy="97585"/>
                </a:xfrm>
                <a:prstGeom prst="straightConnector1">
                  <a:avLst/>
                </a:prstGeom>
                <a:ln w="38100">
                  <a:solidFill>
                    <a:srgbClr val="0000A8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78E22769-1D43-5840-8394-0FE0463D5740}"/>
              </a:ext>
            </a:extLst>
          </p:cNvPr>
          <p:cNvGrpSpPr/>
          <p:nvPr/>
        </p:nvGrpSpPr>
        <p:grpSpPr>
          <a:xfrm>
            <a:off x="1359222" y="3811827"/>
            <a:ext cx="4476342" cy="1593444"/>
            <a:chOff x="3202684" y="3763506"/>
            <a:chExt cx="5968456" cy="2124592"/>
          </a:xfrm>
        </p:grpSpPr>
        <p:grpSp>
          <p:nvGrpSpPr>
            <p:cNvPr id="310" name="Group 309">
              <a:extLst>
                <a:ext uri="{FF2B5EF4-FFF2-40B4-BE49-F238E27FC236}">
                  <a16:creationId xmlns:a16="http://schemas.microsoft.com/office/drawing/2014/main" id="{744E07CE-3F29-2C44-A38C-A63250BD37CA}"/>
                </a:ext>
              </a:extLst>
            </p:cNvPr>
            <p:cNvGrpSpPr/>
            <p:nvPr/>
          </p:nvGrpSpPr>
          <p:grpSpPr>
            <a:xfrm>
              <a:off x="3202684" y="3763506"/>
              <a:ext cx="5968456" cy="2124592"/>
              <a:chOff x="2563856" y="-1509951"/>
              <a:chExt cx="5968456" cy="2124592"/>
            </a:xfrm>
          </p:grpSpPr>
          <p:sp>
            <p:nvSpPr>
              <p:cNvPr id="304" name="Freeform 4">
                <a:extLst>
                  <a:ext uri="{FF2B5EF4-FFF2-40B4-BE49-F238E27FC236}">
                    <a16:creationId xmlns:a16="http://schemas.microsoft.com/office/drawing/2014/main" id="{D30911A6-6911-094B-927D-A42ABA72DF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3856" y="-1509951"/>
                <a:ext cx="1609399" cy="1316010"/>
              </a:xfrm>
              <a:custGeom>
                <a:avLst/>
                <a:gdLst>
                  <a:gd name="T0" fmla="*/ 134 w 1198"/>
                  <a:gd name="T1" fmla="*/ 270558 h 451"/>
                  <a:gd name="T2" fmla="*/ 273 w 1198"/>
                  <a:gd name="T3" fmla="*/ 132828 h 451"/>
                  <a:gd name="T4" fmla="*/ 679 w 1198"/>
                  <a:gd name="T5" fmla="*/ 73044 h 451"/>
                  <a:gd name="T6" fmla="*/ 1501 w 1198"/>
                  <a:gd name="T7" fmla="*/ 37135 h 451"/>
                  <a:gd name="T8" fmla="*/ 1796 w 1198"/>
                  <a:gd name="T9" fmla="*/ 294460 h 451"/>
                  <a:gd name="T10" fmla="*/ 1350 w 1198"/>
                  <a:gd name="T11" fmla="*/ 616944 h 451"/>
                  <a:gd name="T12" fmla="*/ 466 w 1198"/>
                  <a:gd name="T13" fmla="*/ 634874 h 451"/>
                  <a:gd name="T14" fmla="*/ 54 w 1198"/>
                  <a:gd name="T15" fmla="*/ 503524 h 451"/>
                  <a:gd name="T16" fmla="*/ 134 w 1198"/>
                  <a:gd name="T17" fmla="*/ 270558 h 45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98"/>
                  <a:gd name="T28" fmla="*/ 0 h 451"/>
                  <a:gd name="T29" fmla="*/ 1198 w 1198"/>
                  <a:gd name="T30" fmla="*/ 451 h 45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98" h="451">
                    <a:moveTo>
                      <a:pt x="88" y="181"/>
                    </a:moveTo>
                    <a:cubicBezTo>
                      <a:pt x="159" y="143"/>
                      <a:pt x="120" y="111"/>
                      <a:pt x="180" y="89"/>
                    </a:cubicBezTo>
                    <a:cubicBezTo>
                      <a:pt x="240" y="67"/>
                      <a:pt x="313" y="60"/>
                      <a:pt x="448" y="49"/>
                    </a:cubicBezTo>
                    <a:cubicBezTo>
                      <a:pt x="583" y="38"/>
                      <a:pt x="866" y="0"/>
                      <a:pt x="988" y="25"/>
                    </a:cubicBezTo>
                    <a:cubicBezTo>
                      <a:pt x="1110" y="50"/>
                      <a:pt x="1198" y="132"/>
                      <a:pt x="1181" y="197"/>
                    </a:cubicBezTo>
                    <a:cubicBezTo>
                      <a:pt x="1164" y="262"/>
                      <a:pt x="1034" y="375"/>
                      <a:pt x="889" y="413"/>
                    </a:cubicBezTo>
                    <a:cubicBezTo>
                      <a:pt x="744" y="451"/>
                      <a:pt x="449" y="438"/>
                      <a:pt x="307" y="425"/>
                    </a:cubicBezTo>
                    <a:cubicBezTo>
                      <a:pt x="165" y="412"/>
                      <a:pt x="72" y="378"/>
                      <a:pt x="36" y="337"/>
                    </a:cubicBezTo>
                    <a:cubicBezTo>
                      <a:pt x="0" y="296"/>
                      <a:pt x="77" y="213"/>
                      <a:pt x="88" y="181"/>
                    </a:cubicBezTo>
                    <a:close/>
                  </a:path>
                </a:pathLst>
              </a:custGeom>
              <a:gradFill>
                <a:gsLst>
                  <a:gs pos="24000">
                    <a:schemeClr val="bg1"/>
                  </a:gs>
                  <a:gs pos="99000">
                    <a:schemeClr val="bg1">
                      <a:alpha val="67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 kern="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8" name="Freeform 5">
                <a:extLst>
                  <a:ext uri="{FF2B5EF4-FFF2-40B4-BE49-F238E27FC236}">
                    <a16:creationId xmlns:a16="http://schemas.microsoft.com/office/drawing/2014/main" id="{5CB4E5C1-2135-4947-936C-2E606AB35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897" y="-479142"/>
                <a:ext cx="2744147" cy="1093783"/>
              </a:xfrm>
              <a:custGeom>
                <a:avLst/>
                <a:gdLst>
                  <a:gd name="T0" fmla="*/ 1319 w 1583"/>
                  <a:gd name="T1" fmla="*/ 862 h 682"/>
                  <a:gd name="T2" fmla="*/ 3445 w 1583"/>
                  <a:gd name="T3" fmla="*/ 285 h 682"/>
                  <a:gd name="T4" fmla="*/ 6645 w 1583"/>
                  <a:gd name="T5" fmla="*/ 77 h 682"/>
                  <a:gd name="T6" fmla="*/ 9794 w 1583"/>
                  <a:gd name="T7" fmla="*/ 744 h 682"/>
                  <a:gd name="T8" fmla="*/ 13238 w 1583"/>
                  <a:gd name="T9" fmla="*/ 1642 h 682"/>
                  <a:gd name="T10" fmla="*/ 10773 w 1583"/>
                  <a:gd name="T11" fmla="*/ 2476 h 682"/>
                  <a:gd name="T12" fmla="*/ 5844 w 1583"/>
                  <a:gd name="T13" fmla="*/ 2523 h 682"/>
                  <a:gd name="T14" fmla="*/ 751 w 1583"/>
                  <a:gd name="T15" fmla="*/ 2291 h 682"/>
                  <a:gd name="T16" fmla="*/ 1319 w 1583"/>
                  <a:gd name="T17" fmla="*/ 862 h 68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83"/>
                  <a:gd name="T28" fmla="*/ 0 h 682"/>
                  <a:gd name="T29" fmla="*/ 1583 w 1583"/>
                  <a:gd name="T30" fmla="*/ 682 h 68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83" h="682">
                    <a:moveTo>
                      <a:pt x="155" y="224"/>
                    </a:moveTo>
                    <a:cubicBezTo>
                      <a:pt x="208" y="137"/>
                      <a:pt x="302" y="108"/>
                      <a:pt x="407" y="74"/>
                    </a:cubicBezTo>
                    <a:cubicBezTo>
                      <a:pt x="512" y="40"/>
                      <a:pt x="660" y="0"/>
                      <a:pt x="785" y="20"/>
                    </a:cubicBezTo>
                    <a:cubicBezTo>
                      <a:pt x="910" y="40"/>
                      <a:pt x="1027" y="126"/>
                      <a:pt x="1157" y="194"/>
                    </a:cubicBezTo>
                    <a:cubicBezTo>
                      <a:pt x="1287" y="262"/>
                      <a:pt x="1545" y="353"/>
                      <a:pt x="1564" y="428"/>
                    </a:cubicBezTo>
                    <a:cubicBezTo>
                      <a:pt x="1583" y="503"/>
                      <a:pt x="1417" y="606"/>
                      <a:pt x="1272" y="644"/>
                    </a:cubicBezTo>
                    <a:cubicBezTo>
                      <a:pt x="1127" y="682"/>
                      <a:pt x="887" y="664"/>
                      <a:pt x="690" y="656"/>
                    </a:cubicBezTo>
                    <a:cubicBezTo>
                      <a:pt x="493" y="648"/>
                      <a:pt x="178" y="668"/>
                      <a:pt x="89" y="596"/>
                    </a:cubicBezTo>
                    <a:cubicBezTo>
                      <a:pt x="0" y="524"/>
                      <a:pt x="102" y="311"/>
                      <a:pt x="155" y="224"/>
                    </a:cubicBezTo>
                    <a:close/>
                  </a:path>
                </a:pathLst>
              </a:custGeom>
              <a:gradFill flip="none" rotWithShape="1">
                <a:gsLst>
                  <a:gs pos="20000">
                    <a:schemeClr val="bg1"/>
                  </a:gs>
                  <a:gs pos="99000">
                    <a:schemeClr val="bg1">
                      <a:alpha val="73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 kern="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92" name="Freeform 3">
                <a:extLst>
                  <a:ext uri="{FF2B5EF4-FFF2-40B4-BE49-F238E27FC236}">
                    <a16:creationId xmlns:a16="http://schemas.microsoft.com/office/drawing/2014/main" id="{17419CA7-50EA-4644-BAD8-E64BA60CC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7885" y="-1281366"/>
                <a:ext cx="2154427" cy="1384541"/>
              </a:xfrm>
              <a:custGeom>
                <a:avLst/>
                <a:gdLst>
                  <a:gd name="T0" fmla="*/ 1063 w 1162"/>
                  <a:gd name="T1" fmla="*/ 49351 h 543"/>
                  <a:gd name="T2" fmla="*/ 6960 w 1162"/>
                  <a:gd name="T3" fmla="*/ 4162 h 543"/>
                  <a:gd name="T4" fmla="*/ 17785 w 1162"/>
                  <a:gd name="T5" fmla="*/ 23973 h 543"/>
                  <a:gd name="T6" fmla="*/ 21649 w 1162"/>
                  <a:gd name="T7" fmla="*/ 72662 h 543"/>
                  <a:gd name="T8" fmla="*/ 19828 w 1162"/>
                  <a:gd name="T9" fmla="*/ 137161 h 543"/>
                  <a:gd name="T10" fmla="*/ 11083 w 1162"/>
                  <a:gd name="T11" fmla="*/ 164591 h 543"/>
                  <a:gd name="T12" fmla="*/ 1657 w 1162"/>
                  <a:gd name="T13" fmla="*/ 133650 h 543"/>
                  <a:gd name="T14" fmla="*/ 1063 w 1162"/>
                  <a:gd name="T15" fmla="*/ 49351 h 5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62"/>
                  <a:gd name="T25" fmla="*/ 0 h 543"/>
                  <a:gd name="T26" fmla="*/ 1162 w 1162"/>
                  <a:gd name="T27" fmla="*/ 543 h 5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62" h="543">
                    <a:moveTo>
                      <a:pt x="56" y="162"/>
                    </a:moveTo>
                    <a:cubicBezTo>
                      <a:pt x="115" y="100"/>
                      <a:pt x="221" y="28"/>
                      <a:pt x="368" y="14"/>
                    </a:cubicBezTo>
                    <a:cubicBezTo>
                      <a:pt x="515" y="0"/>
                      <a:pt x="811" y="42"/>
                      <a:pt x="940" y="79"/>
                    </a:cubicBezTo>
                    <a:cubicBezTo>
                      <a:pt x="1069" y="116"/>
                      <a:pt x="1126" y="177"/>
                      <a:pt x="1144" y="239"/>
                    </a:cubicBezTo>
                    <a:cubicBezTo>
                      <a:pt x="1162" y="301"/>
                      <a:pt x="1141" y="401"/>
                      <a:pt x="1048" y="451"/>
                    </a:cubicBezTo>
                    <a:cubicBezTo>
                      <a:pt x="955" y="501"/>
                      <a:pt x="746" y="543"/>
                      <a:pt x="586" y="541"/>
                    </a:cubicBezTo>
                    <a:cubicBezTo>
                      <a:pt x="426" y="539"/>
                      <a:pt x="176" y="502"/>
                      <a:pt x="88" y="439"/>
                    </a:cubicBezTo>
                    <a:cubicBezTo>
                      <a:pt x="0" y="376"/>
                      <a:pt x="63" y="220"/>
                      <a:pt x="56" y="162"/>
                    </a:cubicBezTo>
                    <a:close/>
                  </a:path>
                </a:pathLst>
              </a:custGeom>
              <a:gradFill>
                <a:gsLst>
                  <a:gs pos="24000">
                    <a:schemeClr val="bg1"/>
                  </a:gs>
                  <a:gs pos="99000">
                    <a:schemeClr val="bg1">
                      <a:alpha val="67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 kern="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cxnSp>
            <p:nvCxnSpPr>
              <p:cNvPr id="284" name="Straight Arrow Connector 283">
                <a:extLst>
                  <a:ext uri="{FF2B5EF4-FFF2-40B4-BE49-F238E27FC236}">
                    <a16:creationId xmlns:a16="http://schemas.microsoft.com/office/drawing/2014/main" id="{D9F899E2-41E6-F644-9D09-629032DFBB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824603" y="-501042"/>
                <a:ext cx="814192" cy="501042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Arrow Connector 285">
                <a:extLst>
                  <a:ext uri="{FF2B5EF4-FFF2-40B4-BE49-F238E27FC236}">
                    <a16:creationId xmlns:a16="http://schemas.microsoft.com/office/drawing/2014/main" id="{498B5083-E95A-D548-919E-B088084EAC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0416" y="-711896"/>
                <a:ext cx="724423" cy="436323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B03A980E-CDF4-394B-8ACB-E178989326AD}"/>
                </a:ext>
              </a:extLst>
            </p:cNvPr>
            <p:cNvSpPr txBox="1"/>
            <p:nvPr/>
          </p:nvSpPr>
          <p:spPr>
            <a:xfrm>
              <a:off x="4935255" y="4346533"/>
              <a:ext cx="2217107" cy="861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</a:rPr>
                <a:t>inter-AS routing</a:t>
              </a:r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AFDBFFAE-83D8-D74E-B3C9-F3CDF234CDF3}"/>
              </a:ext>
            </a:extLst>
          </p:cNvPr>
          <p:cNvGrpSpPr/>
          <p:nvPr/>
        </p:nvGrpSpPr>
        <p:grpSpPr>
          <a:xfrm>
            <a:off x="2792826" y="2257036"/>
            <a:ext cx="1750972" cy="2498264"/>
            <a:chOff x="5176788" y="1691016"/>
            <a:chExt cx="2334629" cy="3331019"/>
          </a:xfrm>
        </p:grpSpPr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DA2EECEA-6E2F-594A-A168-0AF941E524C3}"/>
                </a:ext>
              </a:extLst>
            </p:cNvPr>
            <p:cNvSpPr/>
            <p:nvPr/>
          </p:nvSpPr>
          <p:spPr bwMode="auto">
            <a:xfrm flipH="1">
              <a:off x="5219204" y="3674178"/>
              <a:ext cx="2255450" cy="134785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2217181 w 2532501"/>
                <a:gd name="connsiteY0" fmla="*/ 747595 h 747595"/>
                <a:gd name="connsiteX1" fmla="*/ 0 w 2532501"/>
                <a:gd name="connsiteY1" fmla="*/ 310 h 747595"/>
                <a:gd name="connsiteX2" fmla="*/ 2251233 w 2532501"/>
                <a:gd name="connsiteY2" fmla="*/ 1468 h 747595"/>
                <a:gd name="connsiteX3" fmla="*/ 2532501 w 2532501"/>
                <a:gd name="connsiteY3" fmla="*/ 710902 h 747595"/>
                <a:gd name="connsiteX4" fmla="*/ 2217181 w 2532501"/>
                <a:gd name="connsiteY4" fmla="*/ 747595 h 747595"/>
                <a:gd name="connsiteX0" fmla="*/ 1904181 w 2532501"/>
                <a:gd name="connsiteY0" fmla="*/ 1349639 h 1349639"/>
                <a:gd name="connsiteX1" fmla="*/ 0 w 2532501"/>
                <a:gd name="connsiteY1" fmla="*/ 310 h 1349639"/>
                <a:gd name="connsiteX2" fmla="*/ 2251233 w 2532501"/>
                <a:gd name="connsiteY2" fmla="*/ 1468 h 1349639"/>
                <a:gd name="connsiteX3" fmla="*/ 2532501 w 2532501"/>
                <a:gd name="connsiteY3" fmla="*/ 710902 h 1349639"/>
                <a:gd name="connsiteX4" fmla="*/ 1904181 w 2532501"/>
                <a:gd name="connsiteY4" fmla="*/ 1349639 h 1349639"/>
                <a:gd name="connsiteX0" fmla="*/ 1904181 w 2532501"/>
                <a:gd name="connsiteY0" fmla="*/ 1349639 h 1349639"/>
                <a:gd name="connsiteX1" fmla="*/ 0 w 2532501"/>
                <a:gd name="connsiteY1" fmla="*/ 310 h 1349639"/>
                <a:gd name="connsiteX2" fmla="*/ 2251233 w 2532501"/>
                <a:gd name="connsiteY2" fmla="*/ 1468 h 1349639"/>
                <a:gd name="connsiteX3" fmla="*/ 2532501 w 2532501"/>
                <a:gd name="connsiteY3" fmla="*/ 710902 h 1349639"/>
                <a:gd name="connsiteX4" fmla="*/ 1904181 w 2532501"/>
                <a:gd name="connsiteY4" fmla="*/ 1349639 h 1349639"/>
                <a:gd name="connsiteX0" fmla="*/ 1904181 w 2274923"/>
                <a:gd name="connsiteY0" fmla="*/ 1349639 h 1349639"/>
                <a:gd name="connsiteX1" fmla="*/ 0 w 2274923"/>
                <a:gd name="connsiteY1" fmla="*/ 310 h 1349639"/>
                <a:gd name="connsiteX2" fmla="*/ 2251233 w 2274923"/>
                <a:gd name="connsiteY2" fmla="*/ 1468 h 1349639"/>
                <a:gd name="connsiteX3" fmla="*/ 2244541 w 2274923"/>
                <a:gd name="connsiteY3" fmla="*/ 1338031 h 1349639"/>
                <a:gd name="connsiteX4" fmla="*/ 1904181 w 2274923"/>
                <a:gd name="connsiteY4" fmla="*/ 1349639 h 1349639"/>
                <a:gd name="connsiteX0" fmla="*/ 1904181 w 2251233"/>
                <a:gd name="connsiteY0" fmla="*/ 1349639 h 1349639"/>
                <a:gd name="connsiteX1" fmla="*/ 0 w 2251233"/>
                <a:gd name="connsiteY1" fmla="*/ 310 h 1349639"/>
                <a:gd name="connsiteX2" fmla="*/ 2251233 w 2251233"/>
                <a:gd name="connsiteY2" fmla="*/ 1468 h 1349639"/>
                <a:gd name="connsiteX3" fmla="*/ 2244541 w 2251233"/>
                <a:gd name="connsiteY3" fmla="*/ 1338031 h 1349639"/>
                <a:gd name="connsiteX4" fmla="*/ 1904181 w 2251233"/>
                <a:gd name="connsiteY4" fmla="*/ 1349639 h 1349639"/>
                <a:gd name="connsiteX0" fmla="*/ 1855043 w 2251233"/>
                <a:gd name="connsiteY0" fmla="*/ 1349639 h 1349639"/>
                <a:gd name="connsiteX1" fmla="*/ 0 w 2251233"/>
                <a:gd name="connsiteY1" fmla="*/ 310 h 1349639"/>
                <a:gd name="connsiteX2" fmla="*/ 2251233 w 2251233"/>
                <a:gd name="connsiteY2" fmla="*/ 1468 h 1349639"/>
                <a:gd name="connsiteX3" fmla="*/ 2244541 w 2251233"/>
                <a:gd name="connsiteY3" fmla="*/ 1338031 h 1349639"/>
                <a:gd name="connsiteX4" fmla="*/ 1855043 w 2251233"/>
                <a:gd name="connsiteY4" fmla="*/ 1349639 h 1349639"/>
                <a:gd name="connsiteX0" fmla="*/ 1855043 w 2254368"/>
                <a:gd name="connsiteY0" fmla="*/ 1349639 h 1349639"/>
                <a:gd name="connsiteX1" fmla="*/ 0 w 2254368"/>
                <a:gd name="connsiteY1" fmla="*/ 310 h 1349639"/>
                <a:gd name="connsiteX2" fmla="*/ 2251233 w 2254368"/>
                <a:gd name="connsiteY2" fmla="*/ 1468 h 1349639"/>
                <a:gd name="connsiteX3" fmla="*/ 2254368 w 2254368"/>
                <a:gd name="connsiteY3" fmla="*/ 1315058 h 1349639"/>
                <a:gd name="connsiteX4" fmla="*/ 1855043 w 2254368"/>
                <a:gd name="connsiteY4" fmla="*/ 1349639 h 1349639"/>
                <a:gd name="connsiteX0" fmla="*/ 1855043 w 2254368"/>
                <a:gd name="connsiteY0" fmla="*/ 1349639 h 1349639"/>
                <a:gd name="connsiteX1" fmla="*/ 0 w 2254368"/>
                <a:gd name="connsiteY1" fmla="*/ 310 h 1349639"/>
                <a:gd name="connsiteX2" fmla="*/ 2251233 w 2254368"/>
                <a:gd name="connsiteY2" fmla="*/ 1468 h 1349639"/>
                <a:gd name="connsiteX3" fmla="*/ 2254368 w 2254368"/>
                <a:gd name="connsiteY3" fmla="*/ 1315058 h 1349639"/>
                <a:gd name="connsiteX4" fmla="*/ 1855043 w 2254368"/>
                <a:gd name="connsiteY4" fmla="*/ 1349639 h 1349639"/>
                <a:gd name="connsiteX0" fmla="*/ 1855043 w 2254368"/>
                <a:gd name="connsiteY0" fmla="*/ 1349639 h 1349639"/>
                <a:gd name="connsiteX1" fmla="*/ 0 w 2254368"/>
                <a:gd name="connsiteY1" fmla="*/ 310 h 1349639"/>
                <a:gd name="connsiteX2" fmla="*/ 2251233 w 2254368"/>
                <a:gd name="connsiteY2" fmla="*/ 1468 h 1349639"/>
                <a:gd name="connsiteX3" fmla="*/ 2254368 w 2254368"/>
                <a:gd name="connsiteY3" fmla="*/ 1315058 h 1349639"/>
                <a:gd name="connsiteX4" fmla="*/ 1855043 w 2254368"/>
                <a:gd name="connsiteY4" fmla="*/ 1349639 h 1349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368" h="1349639">
                  <a:moveTo>
                    <a:pt x="1855043" y="1349639"/>
                  </a:moveTo>
                  <a:cubicBezTo>
                    <a:pt x="1304110" y="746280"/>
                    <a:pt x="628999" y="499249"/>
                    <a:pt x="0" y="310"/>
                  </a:cubicBezTo>
                  <a:cubicBezTo>
                    <a:pt x="333077" y="4877"/>
                    <a:pt x="1918156" y="-3099"/>
                    <a:pt x="2251233" y="1468"/>
                  </a:cubicBezTo>
                  <a:cubicBezTo>
                    <a:pt x="2089546" y="493074"/>
                    <a:pt x="2029736" y="828030"/>
                    <a:pt x="2254368" y="1315058"/>
                  </a:cubicBezTo>
                  <a:cubicBezTo>
                    <a:pt x="2028914" y="1268083"/>
                    <a:pt x="1915520" y="1271535"/>
                    <a:pt x="1855043" y="134963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srgbClr val="FFFFFF"/>
                </a:solidFill>
                <a:latin typeface="Gill Sans MT"/>
              </a:endParaRPr>
            </a:p>
          </p:txBody>
        </p: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600673E8-B325-EB44-9A2A-C4636D3BA1D7}"/>
                </a:ext>
              </a:extLst>
            </p:cNvPr>
            <p:cNvGrpSpPr/>
            <p:nvPr/>
          </p:nvGrpSpPr>
          <p:grpSpPr>
            <a:xfrm>
              <a:off x="5176788" y="1691016"/>
              <a:ext cx="2334629" cy="2102794"/>
              <a:chOff x="5176788" y="1691016"/>
              <a:chExt cx="2334629" cy="2102794"/>
            </a:xfrm>
          </p:grpSpPr>
          <p:grpSp>
            <p:nvGrpSpPr>
              <p:cNvPr id="316" name="Group 28">
                <a:extLst>
                  <a:ext uri="{FF2B5EF4-FFF2-40B4-BE49-F238E27FC236}">
                    <a16:creationId xmlns:a16="http://schemas.microsoft.com/office/drawing/2014/main" id="{66AF714D-93D9-7849-A0E5-53CA64E792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76788" y="1691016"/>
                <a:ext cx="2334629" cy="2102794"/>
                <a:chOff x="1858002" y="3709936"/>
                <a:chExt cx="1045872" cy="1739899"/>
              </a:xfrm>
            </p:grpSpPr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id="{4500FA73-0BCC-C84B-A5CA-CA01BB6F74E4}"/>
                    </a:ext>
                  </a:extLst>
                </p:cNvPr>
                <p:cNvSpPr/>
                <p:nvPr/>
              </p:nvSpPr>
              <p:spPr bwMode="auto">
                <a:xfrm rot="10800000">
                  <a:off x="1867527" y="3957547"/>
                  <a:ext cx="1033544" cy="61109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685800">
                    <a:defRPr/>
                  </a:pPr>
                  <a:endParaRPr lang="en-US" sz="1350" kern="0" dirty="0">
                    <a:solidFill>
                      <a:srgbClr val="FFFFFF"/>
                    </a:solidFill>
                    <a:latin typeface="Gill Sans MT"/>
                  </a:endParaRPr>
                </a:p>
              </p:txBody>
            </p:sp>
            <p:grpSp>
              <p:nvGrpSpPr>
                <p:cNvPr id="331" name="Group 498">
                  <a:extLst>
                    <a:ext uri="{FF2B5EF4-FFF2-40B4-BE49-F238E27FC236}">
                      <a16:creationId xmlns:a16="http://schemas.microsoft.com/office/drawing/2014/main" id="{C0D2A279-F942-0D48-8005-63696D9EA9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58805" y="5088863"/>
                  <a:ext cx="1035373" cy="360972"/>
                  <a:chOff x="4128636" y="3606589"/>
                  <a:chExt cx="568145" cy="338667"/>
                </a:xfrm>
              </p:grpSpPr>
              <p:sp>
                <p:nvSpPr>
                  <p:cNvPr id="345" name="Oval 344">
                    <a:extLst>
                      <a:ext uri="{FF2B5EF4-FFF2-40B4-BE49-F238E27FC236}">
                        <a16:creationId xmlns:a16="http://schemas.microsoft.com/office/drawing/2014/main" id="{588FE4E7-26AC-4943-A3F8-4D8DBC528B55}"/>
                      </a:ext>
                    </a:extLst>
                  </p:cNvPr>
                  <p:cNvSpPr/>
                  <p:nvPr/>
                </p:nvSpPr>
                <p:spPr>
                  <a:xfrm>
                    <a:off x="4129067" y="3720144"/>
                    <a:ext cx="567968" cy="224867"/>
                  </a:xfrm>
                  <a:prstGeom prst="ellipse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46" name="Rectangle 345">
                    <a:extLst>
                      <a:ext uri="{FF2B5EF4-FFF2-40B4-BE49-F238E27FC236}">
                        <a16:creationId xmlns:a16="http://schemas.microsoft.com/office/drawing/2014/main" id="{3806B90C-D448-5046-B33D-F8620D8693A3}"/>
                      </a:ext>
                    </a:extLst>
                  </p:cNvPr>
                  <p:cNvSpPr/>
                  <p:nvPr/>
                </p:nvSpPr>
                <p:spPr>
                  <a:xfrm>
                    <a:off x="4129067" y="3720144"/>
                    <a:ext cx="567968" cy="111689"/>
                  </a:xfrm>
                  <a:prstGeom prst="rect">
                    <a:avLst/>
                  </a:pr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47" name="Oval 346">
                    <a:extLst>
                      <a:ext uri="{FF2B5EF4-FFF2-40B4-BE49-F238E27FC236}">
                        <a16:creationId xmlns:a16="http://schemas.microsoft.com/office/drawing/2014/main" id="{77D5E21E-12EC-7C4E-A4FD-F87EB3559FC3}"/>
                      </a:ext>
                    </a:extLst>
                  </p:cNvPr>
                  <p:cNvSpPr/>
                  <p:nvPr/>
                </p:nvSpPr>
                <p:spPr>
                  <a:xfrm>
                    <a:off x="4129067" y="3606966"/>
                    <a:ext cx="567968" cy="224867"/>
                  </a:xfrm>
                  <a:prstGeom prst="ellipse">
                    <a:avLst/>
                  </a:prstGeom>
                  <a:solidFill>
                    <a:srgbClr val="3333CC">
                      <a:lumMod val="60000"/>
                      <a:lumOff val="40000"/>
                      <a:alpha val="7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cxnSp>
                <p:nvCxnSpPr>
                  <p:cNvPr id="348" name="Straight Connector 347">
                    <a:extLst>
                      <a:ext uri="{FF2B5EF4-FFF2-40B4-BE49-F238E27FC236}">
                        <a16:creationId xmlns:a16="http://schemas.microsoft.com/office/drawing/2014/main" id="{EB1D307E-35F6-7B4D-9ECA-535608E8FF64}"/>
                      </a:ext>
                    </a:extLst>
                  </p:cNvPr>
                  <p:cNvCxnSpPr/>
                  <p:nvPr/>
                </p:nvCxnSpPr>
                <p:spPr>
                  <a:xfrm>
                    <a:off x="4697035" y="3720144"/>
                    <a:ext cx="0" cy="111689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349" name="Straight Connector 348">
                    <a:extLst>
                      <a:ext uri="{FF2B5EF4-FFF2-40B4-BE49-F238E27FC236}">
                        <a16:creationId xmlns:a16="http://schemas.microsoft.com/office/drawing/2014/main" id="{9890F937-B02F-3941-AA75-F2A6C60ADB6E}"/>
                      </a:ext>
                    </a:extLst>
                  </p:cNvPr>
                  <p:cNvCxnSpPr/>
                  <p:nvPr/>
                </p:nvCxnSpPr>
                <p:spPr>
                  <a:xfrm>
                    <a:off x="4129067" y="3720144"/>
                    <a:ext cx="0" cy="111689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/>
                </p:spPr>
              </p:cxnSp>
            </p:grp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id="{C1A7B8C0-653F-D043-A5D6-8D8D02496547}"/>
                    </a:ext>
                  </a:extLst>
                </p:cNvPr>
                <p:cNvSpPr/>
                <p:nvPr/>
              </p:nvSpPr>
              <p:spPr bwMode="auto">
                <a:xfrm>
                  <a:off x="1859676" y="4691826"/>
                  <a:ext cx="1037420" cy="52221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</a:gra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685800">
                    <a:defRPr/>
                  </a:pPr>
                  <a:endParaRPr lang="en-US" sz="1350" kern="0" dirty="0">
                    <a:solidFill>
                      <a:srgbClr val="FFFFFF"/>
                    </a:solidFill>
                    <a:latin typeface="Gill Sans MT"/>
                  </a:endParaRPr>
                </a:p>
              </p:txBody>
            </p: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441ECEE8-5F06-204E-BCD7-77C25E8AF081}"/>
                    </a:ext>
                  </a:extLst>
                </p:cNvPr>
                <p:cNvCxnSpPr>
                  <a:cxnSpLocks/>
                  <a:stCxn id="337" idx="1"/>
                </p:cNvCxnSpPr>
                <p:nvPr/>
              </p:nvCxnSpPr>
              <p:spPr bwMode="auto">
                <a:xfrm flipH="1">
                  <a:off x="1861178" y="3924839"/>
                  <a:ext cx="1007" cy="1295073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D714DFB4-74AF-AA45-805C-53E5CDD7DB02}"/>
                    </a:ext>
                  </a:extLst>
                </p:cNvPr>
                <p:cNvCxnSpPr/>
                <p:nvPr/>
              </p:nvCxnSpPr>
              <p:spPr bwMode="auto">
                <a:xfrm flipH="1">
                  <a:off x="2894641" y="3971833"/>
                  <a:ext cx="6350" cy="126981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ysDash"/>
                </a:ln>
                <a:effectLst/>
              </p:spPr>
            </p:cxnSp>
            <p:grpSp>
              <p:nvGrpSpPr>
                <p:cNvPr id="335" name="Group 504">
                  <a:extLst>
                    <a:ext uri="{FF2B5EF4-FFF2-40B4-BE49-F238E27FC236}">
                      <a16:creationId xmlns:a16="http://schemas.microsoft.com/office/drawing/2014/main" id="{2A0950AE-6556-8E45-8D36-C13C7443E2B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858002" y="3709936"/>
                  <a:ext cx="1045872" cy="398402"/>
                  <a:chOff x="2185125" y="1574638"/>
                  <a:chExt cx="1201487" cy="429505"/>
                </a:xfrm>
              </p:grpSpPr>
              <p:sp>
                <p:nvSpPr>
                  <p:cNvPr id="336" name="Oval 335">
                    <a:extLst>
                      <a:ext uri="{FF2B5EF4-FFF2-40B4-BE49-F238E27FC236}">
                        <a16:creationId xmlns:a16="http://schemas.microsoft.com/office/drawing/2014/main" id="{26F4269B-B9E1-DD40-BD3F-9AD462CC181B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2185125" y="1689286"/>
                    <a:ext cx="1196349" cy="314857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31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20000"/>
                          <a:lumOff val="80000"/>
                        </a:srgbClr>
                      </a:gs>
                    </a:gsLst>
                    <a:lin ang="16200000" scaled="0"/>
                    <a:tileRect/>
                  </a:gradFill>
                  <a:ln w="635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37" name="Rectangle 336">
                    <a:extLst>
                      <a:ext uri="{FF2B5EF4-FFF2-40B4-BE49-F238E27FC236}">
                        <a16:creationId xmlns:a16="http://schemas.microsoft.com/office/drawing/2014/main" id="{D6F97DEA-39E6-7943-9504-B9FD46A2472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89930" y="1749849"/>
                    <a:ext cx="1195120" cy="112938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40000"/>
                          <a:lumOff val="60000"/>
                        </a:srgbClr>
                      </a:gs>
                      <a:gs pos="54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62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38" name="Oval 337">
                    <a:extLst>
                      <a:ext uri="{FF2B5EF4-FFF2-40B4-BE49-F238E27FC236}">
                        <a16:creationId xmlns:a16="http://schemas.microsoft.com/office/drawing/2014/main" id="{CC4C5A26-4306-EB49-843F-3B0B4CF63C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2189930" y="1574638"/>
                    <a:ext cx="1196349" cy="314857"/>
                  </a:xfrm>
                  <a:prstGeom prst="ellipse">
                    <a:avLst/>
                  </a:prstGeom>
                  <a:solidFill>
                    <a:srgbClr val="BFBFBF"/>
                  </a:solidFill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40000" dist="23000" dir="5400000" rotWithShape="0">
                      <a:srgbClr val="808080">
                        <a:alpha val="34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latin typeface="Gill Sans MT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39" name="Freeform 338">
                    <a:extLst>
                      <a:ext uri="{FF2B5EF4-FFF2-40B4-BE49-F238E27FC236}">
                        <a16:creationId xmlns:a16="http://schemas.microsoft.com/office/drawing/2014/main" id="{01521615-126F-9F48-B7B9-BC8FDF45A50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489684" y="1670464"/>
                    <a:ext cx="581761" cy="157429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40" name="Freeform 339">
                    <a:extLst>
                      <a:ext uri="{FF2B5EF4-FFF2-40B4-BE49-F238E27FC236}">
                        <a16:creationId xmlns:a16="http://schemas.microsoft.com/office/drawing/2014/main" id="{682F4762-B963-474F-AB4B-BD6A92DA5D2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29501" y="1629396"/>
                    <a:ext cx="703949" cy="111226"/>
                  </a:xfrm>
                  <a:custGeom>
                    <a:avLst/>
                    <a:gdLst>
                      <a:gd name="T0" fmla="*/ 0 w 3723451"/>
                      <a:gd name="T1" fmla="*/ 27211 h 932950"/>
                      <a:gd name="T2" fmla="*/ 123865 w 3723451"/>
                      <a:gd name="T3" fmla="*/ 321 h 932950"/>
                      <a:gd name="T4" fmla="*/ 350850 w 3723451"/>
                      <a:gd name="T5" fmla="*/ 62061 h 932950"/>
                      <a:gd name="T6" fmla="*/ 567397 w 3723451"/>
                      <a:gd name="T7" fmla="*/ 0 h 932950"/>
                      <a:gd name="T8" fmla="*/ 703949 w 3723451"/>
                      <a:gd name="T9" fmla="*/ 24696 h 932950"/>
                      <a:gd name="T10" fmla="*/ 602354 w 3723451"/>
                      <a:gd name="T11" fmla="*/ 55064 h 932950"/>
                      <a:gd name="T12" fmla="*/ 569645 w 3723451"/>
                      <a:gd name="T13" fmla="*/ 46877 h 932950"/>
                      <a:gd name="T14" fmla="*/ 354838 w 3723451"/>
                      <a:gd name="T15" fmla="*/ 111226 h 932950"/>
                      <a:gd name="T16" fmla="*/ 134536 w 3723451"/>
                      <a:gd name="T17" fmla="*/ 49244 h 932950"/>
                      <a:gd name="T18" fmla="*/ 98918 w 3723451"/>
                      <a:gd name="T19" fmla="*/ 55934 h 932950"/>
                      <a:gd name="T20" fmla="*/ 0 w 3723451"/>
                      <a:gd name="T21" fmla="*/ 27211 h 93295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0" t="0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defTabSz="685800">
                      <a:defRPr/>
                    </a:pPr>
                    <a:endParaRPr lang="en-US" sz="135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41" name="Freeform 340">
                    <a:extLst>
                      <a:ext uri="{FF2B5EF4-FFF2-40B4-BE49-F238E27FC236}">
                        <a16:creationId xmlns:a16="http://schemas.microsoft.com/office/drawing/2014/main" id="{78975C37-66B2-6A46-9D38-D07296BACE3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892722" y="1723510"/>
                    <a:ext cx="257143" cy="95826"/>
                  </a:xfrm>
                  <a:custGeom>
                    <a:avLst/>
                    <a:gdLst>
                      <a:gd name="T0" fmla="*/ 0 w 1366596"/>
                      <a:gd name="T1" fmla="*/ 0 h 809868"/>
                      <a:gd name="T2" fmla="*/ 257143 w 1366596"/>
                      <a:gd name="T3" fmla="*/ 74047 h 809868"/>
                      <a:gd name="T4" fmla="*/ 162771 w 1366596"/>
                      <a:gd name="T5" fmla="*/ 95826 h 809868"/>
                      <a:gd name="T6" fmla="*/ 866 w 1366596"/>
                      <a:gd name="T7" fmla="*/ 50635 h 809868"/>
                      <a:gd name="T8" fmla="*/ 0 w 1366596"/>
                      <a:gd name="T9" fmla="*/ 0 h 8098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defTabSz="685800">
                      <a:defRPr/>
                    </a:pPr>
                    <a:endParaRPr lang="en-US" sz="135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342" name="Freeform 341">
                    <a:extLst>
                      <a:ext uri="{FF2B5EF4-FFF2-40B4-BE49-F238E27FC236}">
                        <a16:creationId xmlns:a16="http://schemas.microsoft.com/office/drawing/2014/main" id="{B027AD38-44DC-4749-ABE8-13603800E48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2416736" y="1725222"/>
                    <a:ext cx="255318" cy="94114"/>
                  </a:xfrm>
                  <a:custGeom>
                    <a:avLst/>
                    <a:gdLst>
                      <a:gd name="T0" fmla="*/ 251832 w 1348191"/>
                      <a:gd name="T1" fmla="*/ 0 h 791462"/>
                      <a:gd name="T2" fmla="*/ 255318 w 1348191"/>
                      <a:gd name="T3" fmla="*/ 45415 h 791462"/>
                      <a:gd name="T4" fmla="*/ 92368 w 1348191"/>
                      <a:gd name="T5" fmla="*/ 94114 h 791462"/>
                      <a:gd name="T6" fmla="*/ 0 w 1348191"/>
                      <a:gd name="T7" fmla="*/ 72774 h 791462"/>
                      <a:gd name="T8" fmla="*/ 251832 w 1348191"/>
                      <a:gd name="T9" fmla="*/ 0 h 79146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262699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4999"/>
                      </a:srgbClr>
                    </a:outerShdw>
                  </a:effectLst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defTabSz="685800">
                      <a:defRPr/>
                    </a:pPr>
                    <a:endParaRPr lang="en-US" sz="135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cxnSp>
                <p:nvCxnSpPr>
                  <p:cNvPr id="343" name="Straight Connector 342">
                    <a:extLst>
                      <a:ext uri="{FF2B5EF4-FFF2-40B4-BE49-F238E27FC236}">
                        <a16:creationId xmlns:a16="http://schemas.microsoft.com/office/drawing/2014/main" id="{673C16FC-B30B-D341-BF16-BD40997429AA}"/>
                      </a:ext>
                    </a:extLst>
                  </p:cNvPr>
                  <p:cNvCxnSpPr>
                    <a:cxnSpLocks noChangeShapeType="1"/>
                    <a:endCxn id="338" idx="2"/>
                  </p:cNvCxnSpPr>
                  <p:nvPr/>
                </p:nvCxnSpPr>
                <p:spPr bwMode="auto">
                  <a:xfrm flipH="1" flipV="1">
                    <a:off x="2189930" y="1732067"/>
                    <a:ext cx="1823" cy="12149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40005" dist="19939" dir="5400000" algn="tl" rotWithShape="0">
                      <a:srgbClr val="80808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344" name="Straight Connector 343">
                    <a:extLst>
                      <a:ext uri="{FF2B5EF4-FFF2-40B4-BE49-F238E27FC236}">
                        <a16:creationId xmlns:a16="http://schemas.microsoft.com/office/drawing/2014/main" id="{5A3BCC1F-E36B-CC49-9618-2077B91F993F}"/>
                      </a:ext>
                    </a:extLst>
                  </p:cNvPr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3384788" y="1728644"/>
                    <a:ext cx="1824" cy="12149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ffectLst>
                    <a:outerShdw blurRad="40005" dist="19939" dir="5400000" algn="tl" rotWithShape="0">
                      <a:srgbClr val="808080">
                        <a:alpha val="37999"/>
                      </a:srgbClr>
                    </a:outerShdw>
                  </a:effectLst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920E80F8-831C-F447-978D-EA9239497E52}"/>
                  </a:ext>
                </a:extLst>
              </p:cNvPr>
              <p:cNvGrpSpPr/>
              <p:nvPr/>
            </p:nvGrpSpPr>
            <p:grpSpPr>
              <a:xfrm>
                <a:off x="5741299" y="2747246"/>
                <a:ext cx="1221860" cy="1008038"/>
                <a:chOff x="1992768" y="2310128"/>
                <a:chExt cx="1136650" cy="928372"/>
              </a:xfrm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6900D1B6-2E57-BA49-B3A0-822412AEDB17}"/>
                    </a:ext>
                  </a:extLst>
                </p:cNvPr>
                <p:cNvSpPr/>
                <p:nvPr/>
              </p:nvSpPr>
              <p:spPr>
                <a:xfrm>
                  <a:off x="1992768" y="2337583"/>
                  <a:ext cx="1136650" cy="900917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C0000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 dirty="0"/>
                </a:p>
              </p:txBody>
            </p:sp>
            <p:cxnSp>
              <p:nvCxnSpPr>
                <p:cNvPr id="327" name="Straight Connector 326">
                  <a:extLst>
                    <a:ext uri="{FF2B5EF4-FFF2-40B4-BE49-F238E27FC236}">
                      <a16:creationId xmlns:a16="http://schemas.microsoft.com/office/drawing/2014/main" id="{8763EADC-6E94-F24D-B1CA-7347697DEE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92768" y="2735763"/>
                  <a:ext cx="113665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>
                  <a:extLst>
                    <a:ext uri="{FF2B5EF4-FFF2-40B4-BE49-F238E27FC236}">
                      <a16:creationId xmlns:a16="http://schemas.microsoft.com/office/drawing/2014/main" id="{AF9577E6-692B-3740-9F2B-DD6835189C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43809" y="2758130"/>
                  <a:ext cx="0" cy="452102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9" name="TextBox 328">
                  <a:extLst>
                    <a:ext uri="{FF2B5EF4-FFF2-40B4-BE49-F238E27FC236}">
                      <a16:creationId xmlns:a16="http://schemas.microsoft.com/office/drawing/2014/main" id="{78F7BED9-504A-A643-AF52-F41992DB5B48}"/>
                    </a:ext>
                  </a:extLst>
                </p:cNvPr>
                <p:cNvSpPr txBox="1"/>
                <p:nvPr/>
              </p:nvSpPr>
              <p:spPr>
                <a:xfrm>
                  <a:off x="1993110" y="2310128"/>
                  <a:ext cx="1131254" cy="4762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en-US" sz="1200" dirty="0"/>
                    <a:t>forwarding</a:t>
                  </a:r>
                </a:p>
                <a:p>
                  <a:pPr algn="ctr">
                    <a:lnSpc>
                      <a:spcPct val="80000"/>
                    </a:lnSpc>
                  </a:pPr>
                  <a:r>
                    <a:rPr lang="en-US" sz="1200" dirty="0"/>
                    <a:t>table</a:t>
                  </a:r>
                </a:p>
              </p:txBody>
            </p:sp>
          </p:grpSp>
        </p:grpSp>
      </p:grpSp>
      <p:sp>
        <p:nvSpPr>
          <p:cNvPr id="350" name="Rectangle 124">
            <a:extLst>
              <a:ext uri="{FF2B5EF4-FFF2-40B4-BE49-F238E27FC236}">
                <a16:creationId xmlns:a16="http://schemas.microsoft.com/office/drawing/2014/main" id="{95E0DFFE-7997-234A-8A51-545E71EE1AA5}"/>
              </a:ext>
            </a:extLst>
          </p:cNvPr>
          <p:cNvSpPr txBox="1">
            <a:spLocks noChangeArrowheads="1"/>
          </p:cNvSpPr>
          <p:nvPr/>
        </p:nvSpPr>
        <p:spPr>
          <a:xfrm>
            <a:off x="4725444" y="2088492"/>
            <a:ext cx="4283902" cy="63413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631" indent="0">
              <a:buNone/>
              <a:defRPr/>
            </a:pPr>
            <a:r>
              <a:rPr lang="en-US" sz="2100" dirty="0"/>
              <a:t>forwarding table  configured by intra- and inter-AS routing algorithms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2FEDEC-3FA5-1F45-A814-2033B8639820}"/>
              </a:ext>
            </a:extLst>
          </p:cNvPr>
          <p:cNvGrpSpPr/>
          <p:nvPr/>
        </p:nvGrpSpPr>
        <p:grpSpPr>
          <a:xfrm>
            <a:off x="2828202" y="2602861"/>
            <a:ext cx="742389" cy="788973"/>
            <a:chOff x="-167080" y="2120217"/>
            <a:chExt cx="989852" cy="1051964"/>
          </a:xfrm>
        </p:grpSpPr>
        <p:grpSp>
          <p:nvGrpSpPr>
            <p:cNvPr id="197" name="Group 90">
              <a:extLst>
                <a:ext uri="{FF2B5EF4-FFF2-40B4-BE49-F238E27FC236}">
                  <a16:creationId xmlns:a16="http://schemas.microsoft.com/office/drawing/2014/main" id="{21522C5A-8A50-B941-AC04-C41FAA3C89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67080" y="2120217"/>
              <a:ext cx="989852" cy="728474"/>
              <a:chOff x="1653" y="2898"/>
              <a:chExt cx="678" cy="494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257" name="Oval 91">
                <a:extLst>
                  <a:ext uri="{FF2B5EF4-FFF2-40B4-BE49-F238E27FC236}">
                    <a16:creationId xmlns:a16="http://schemas.microsoft.com/office/drawing/2014/main" id="{78DAB5F6-AD90-0740-9E2E-4701E6DC64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" y="2898"/>
                <a:ext cx="678" cy="37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33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 kern="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59" name="Text Box 92">
                <a:extLst>
                  <a:ext uri="{FF2B5EF4-FFF2-40B4-BE49-F238E27FC236}">
                    <a16:creationId xmlns:a16="http://schemas.microsoft.com/office/drawing/2014/main" id="{E7EEC607-F92F-6844-AD84-7DF57F2A7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61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685800" eaLnBrk="1" hangingPunct="1">
                  <a:defRPr/>
                </a:pPr>
                <a:r>
                  <a:rPr lang="en-US" sz="900" kern="0" dirty="0">
                    <a:solidFill>
                      <a:srgbClr val="000099"/>
                    </a:solidFill>
                  </a:rPr>
                  <a:t>Intra-AS</a:t>
                </a:r>
              </a:p>
              <a:p>
                <a:pPr defTabSz="685800" eaLnBrk="1" hangingPunct="1">
                  <a:defRPr/>
                </a:pPr>
                <a:r>
                  <a:rPr lang="en-US" sz="900" kern="0" dirty="0">
                    <a:solidFill>
                      <a:srgbClr val="000099"/>
                    </a:solidFill>
                  </a:rPr>
                  <a:t>Routing </a:t>
                </a:r>
              </a:p>
              <a:p>
                <a:pPr defTabSz="685800" eaLnBrk="1" hangingPunct="1">
                  <a:defRPr/>
                </a:pPr>
                <a:endParaRPr lang="en-US" sz="900" kern="0" dirty="0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223" name="Bent-Up Arrow 222">
              <a:extLst>
                <a:ext uri="{FF2B5EF4-FFF2-40B4-BE49-F238E27FC236}">
                  <a16:creationId xmlns:a16="http://schemas.microsoft.com/office/drawing/2014/main" id="{C7996A1F-F62A-AB45-8B0A-AA38AB6CC92F}"/>
                </a:ext>
              </a:extLst>
            </p:cNvPr>
            <p:cNvSpPr/>
            <p:nvPr/>
          </p:nvSpPr>
          <p:spPr>
            <a:xfrm rot="5400000">
              <a:off x="-37103" y="2815767"/>
              <a:ext cx="524728" cy="188100"/>
            </a:xfrm>
            <a:prstGeom prst="bentUpArrow">
              <a:avLst>
                <a:gd name="adj1" fmla="val 16723"/>
                <a:gd name="adj2" fmla="val 25000"/>
                <a:gd name="adj3" fmla="val 25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D016E9A-DBBF-0D44-95FF-82C9E6AB7794}"/>
              </a:ext>
            </a:extLst>
          </p:cNvPr>
          <p:cNvGrpSpPr/>
          <p:nvPr/>
        </p:nvGrpSpPr>
        <p:grpSpPr>
          <a:xfrm>
            <a:off x="3774080" y="2610993"/>
            <a:ext cx="742389" cy="785940"/>
            <a:chOff x="1057515" y="2118868"/>
            <a:chExt cx="989852" cy="1047920"/>
          </a:xfrm>
        </p:grpSpPr>
        <p:grpSp>
          <p:nvGrpSpPr>
            <p:cNvPr id="198" name="Group 90">
              <a:extLst>
                <a:ext uri="{FF2B5EF4-FFF2-40B4-BE49-F238E27FC236}">
                  <a16:creationId xmlns:a16="http://schemas.microsoft.com/office/drawing/2014/main" id="{4C733312-8EE4-8141-86B8-6984392131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57515" y="2118868"/>
              <a:ext cx="989852" cy="728474"/>
              <a:chOff x="1653" y="2898"/>
              <a:chExt cx="678" cy="494"/>
            </a:xfr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grpSpPr>
          <p:sp>
            <p:nvSpPr>
              <p:cNvPr id="225" name="Oval 91">
                <a:extLst>
                  <a:ext uri="{FF2B5EF4-FFF2-40B4-BE49-F238E27FC236}">
                    <a16:creationId xmlns:a16="http://schemas.microsoft.com/office/drawing/2014/main" id="{923EF0B8-E767-1C4C-9DF0-0A6B906BE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3" y="2898"/>
                <a:ext cx="678" cy="37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 kern="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6" name="Text Box 92">
                <a:extLst>
                  <a:ext uri="{FF2B5EF4-FFF2-40B4-BE49-F238E27FC236}">
                    <a16:creationId xmlns:a16="http://schemas.microsoft.com/office/drawing/2014/main" id="{2744196D-C4EA-B148-BCCE-65DCAF41A3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61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defTabSz="685800" eaLnBrk="1" hangingPunct="1">
                  <a:defRPr/>
                </a:pPr>
                <a:r>
                  <a:rPr lang="en-US" sz="900" kern="0" dirty="0">
                    <a:solidFill>
                      <a:srgbClr val="C00000"/>
                    </a:solidFill>
                  </a:rPr>
                  <a:t>Inter-AS</a:t>
                </a:r>
              </a:p>
              <a:p>
                <a:pPr defTabSz="685800" eaLnBrk="1" hangingPunct="1">
                  <a:defRPr/>
                </a:pPr>
                <a:r>
                  <a:rPr lang="en-US" sz="900" kern="0" dirty="0">
                    <a:solidFill>
                      <a:srgbClr val="C00000"/>
                    </a:solidFill>
                  </a:rPr>
                  <a:t>Routing </a:t>
                </a:r>
              </a:p>
              <a:p>
                <a:pPr defTabSz="685800" eaLnBrk="1" hangingPunct="1">
                  <a:defRPr/>
                </a:pPr>
                <a:endParaRPr lang="en-US" sz="900" kern="0" dirty="0">
                  <a:solidFill>
                    <a:srgbClr val="000099"/>
                  </a:solidFill>
                </a:endParaRPr>
              </a:p>
            </p:txBody>
          </p:sp>
        </p:grpSp>
        <p:sp>
          <p:nvSpPr>
            <p:cNvPr id="224" name="Bent-Up Arrow 223">
              <a:extLst>
                <a:ext uri="{FF2B5EF4-FFF2-40B4-BE49-F238E27FC236}">
                  <a16:creationId xmlns:a16="http://schemas.microsoft.com/office/drawing/2014/main" id="{E6589BCE-3634-A944-B320-BEDCD95A1431}"/>
                </a:ext>
              </a:extLst>
            </p:cNvPr>
            <p:cNvSpPr/>
            <p:nvPr/>
          </p:nvSpPr>
          <p:spPr>
            <a:xfrm rot="16200000" flipH="1">
              <a:off x="1454529" y="2810374"/>
              <a:ext cx="524728" cy="188100"/>
            </a:xfrm>
            <a:prstGeom prst="bentUpArrow">
              <a:avLst>
                <a:gd name="adj1" fmla="val 16723"/>
                <a:gd name="adj2" fmla="val 25000"/>
                <a:gd name="adj3" fmla="val 25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303" name="Rectangle 124">
            <a:extLst>
              <a:ext uri="{FF2B5EF4-FFF2-40B4-BE49-F238E27FC236}">
                <a16:creationId xmlns:a16="http://schemas.microsoft.com/office/drawing/2014/main" id="{3C7AC551-226D-8E4E-ABA0-62752C629EE6}"/>
              </a:ext>
            </a:extLst>
          </p:cNvPr>
          <p:cNvSpPr txBox="1">
            <a:spLocks noChangeArrowheads="1"/>
          </p:cNvSpPr>
          <p:nvPr/>
        </p:nvSpPr>
        <p:spPr>
          <a:xfrm>
            <a:off x="4794024" y="2990317"/>
            <a:ext cx="4283902" cy="510691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1716" lvl="1" indent="-177404">
              <a:buFont typeface="Wingdings" pitchFamily="2" charset="2"/>
              <a:buChar char="§"/>
              <a:defRPr/>
            </a:pPr>
            <a:r>
              <a:rPr lang="en-US" sz="1800" dirty="0"/>
              <a:t>intra-AS routing determine entries for destinations within AS</a:t>
            </a:r>
          </a:p>
        </p:txBody>
      </p:sp>
      <p:sp>
        <p:nvSpPr>
          <p:cNvPr id="305" name="Rectangle 124">
            <a:extLst>
              <a:ext uri="{FF2B5EF4-FFF2-40B4-BE49-F238E27FC236}">
                <a16:creationId xmlns:a16="http://schemas.microsoft.com/office/drawing/2014/main" id="{3ADE1EDF-5A87-0F4C-B6A9-5C485661FF09}"/>
              </a:ext>
            </a:extLst>
          </p:cNvPr>
          <p:cNvSpPr txBox="1">
            <a:spLocks noChangeArrowheads="1"/>
          </p:cNvSpPr>
          <p:nvPr/>
        </p:nvSpPr>
        <p:spPr>
          <a:xfrm>
            <a:off x="4789452" y="3506945"/>
            <a:ext cx="4283902" cy="570127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1716" lvl="1" indent="-177404">
              <a:buFont typeface="Wingdings" pitchFamily="2" charset="2"/>
              <a:buChar char="§"/>
              <a:defRPr/>
            </a:pPr>
            <a:r>
              <a:rPr lang="en-US" sz="1800" dirty="0"/>
              <a:t>inter-AS &amp; intra-AS determine entries for external destinations</a:t>
            </a:r>
          </a:p>
        </p:txBody>
      </p:sp>
    </p:spTree>
    <p:extLst>
      <p:ext uri="{BB962C8B-B14F-4D97-AF65-F5344CB8AC3E}">
        <p14:creationId xmlns:p14="http://schemas.microsoft.com/office/powerpoint/2010/main" val="94115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/>
      <p:bldP spid="303" grpId="0"/>
      <p:bldP spid="30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531" y="489769"/>
            <a:ext cx="8155227" cy="995596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99"/>
                </a:solidFill>
                <a:latin typeface="+mn-lt"/>
                <a:ea typeface="ＭＳ Ｐゴシック" charset="0"/>
              </a:rPr>
              <a:t>Inter-AS routing:  a role in intradomain forwarding</a:t>
            </a:r>
            <a:endParaRPr lang="en-US" sz="28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403F4-351A-E44F-97D7-AD7199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33" name="Freeform 3">
            <a:extLst>
              <a:ext uri="{FF2B5EF4-FFF2-40B4-BE49-F238E27FC236}">
                <a16:creationId xmlns:a16="http://schemas.microsoft.com/office/drawing/2014/main" id="{E9C365D2-5973-C342-80CF-5D128AC2921C}"/>
              </a:ext>
            </a:extLst>
          </p:cNvPr>
          <p:cNvSpPr>
            <a:spLocks/>
          </p:cNvSpPr>
          <p:nvPr/>
        </p:nvSpPr>
        <p:spPr bwMode="auto">
          <a:xfrm>
            <a:off x="4085088" y="3932738"/>
            <a:ext cx="1763996" cy="1133631"/>
          </a:xfrm>
          <a:custGeom>
            <a:avLst/>
            <a:gdLst>
              <a:gd name="T0" fmla="*/ 1063 w 1162"/>
              <a:gd name="T1" fmla="*/ 49351 h 543"/>
              <a:gd name="T2" fmla="*/ 6960 w 1162"/>
              <a:gd name="T3" fmla="*/ 4162 h 543"/>
              <a:gd name="T4" fmla="*/ 17785 w 1162"/>
              <a:gd name="T5" fmla="*/ 23973 h 543"/>
              <a:gd name="T6" fmla="*/ 21649 w 1162"/>
              <a:gd name="T7" fmla="*/ 72662 h 543"/>
              <a:gd name="T8" fmla="*/ 19828 w 1162"/>
              <a:gd name="T9" fmla="*/ 137161 h 543"/>
              <a:gd name="T10" fmla="*/ 11083 w 1162"/>
              <a:gd name="T11" fmla="*/ 164591 h 543"/>
              <a:gd name="T12" fmla="*/ 1657 w 1162"/>
              <a:gd name="T13" fmla="*/ 133650 h 543"/>
              <a:gd name="T14" fmla="*/ 1063 w 1162"/>
              <a:gd name="T15" fmla="*/ 49351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4" name="Freeform 4">
            <a:extLst>
              <a:ext uri="{FF2B5EF4-FFF2-40B4-BE49-F238E27FC236}">
                <a16:creationId xmlns:a16="http://schemas.microsoft.com/office/drawing/2014/main" id="{4090092D-F797-484C-B1D2-AD83E59BF3EE}"/>
              </a:ext>
            </a:extLst>
          </p:cNvPr>
          <p:cNvSpPr>
            <a:spLocks/>
          </p:cNvSpPr>
          <p:nvPr/>
        </p:nvSpPr>
        <p:spPr bwMode="auto">
          <a:xfrm>
            <a:off x="1215171" y="3742509"/>
            <a:ext cx="1374188" cy="1123677"/>
          </a:xfrm>
          <a:custGeom>
            <a:avLst/>
            <a:gdLst>
              <a:gd name="T0" fmla="*/ 134 w 1198"/>
              <a:gd name="T1" fmla="*/ 270558 h 451"/>
              <a:gd name="T2" fmla="*/ 273 w 1198"/>
              <a:gd name="T3" fmla="*/ 132828 h 451"/>
              <a:gd name="T4" fmla="*/ 679 w 1198"/>
              <a:gd name="T5" fmla="*/ 73044 h 451"/>
              <a:gd name="T6" fmla="*/ 1501 w 1198"/>
              <a:gd name="T7" fmla="*/ 37135 h 451"/>
              <a:gd name="T8" fmla="*/ 1796 w 1198"/>
              <a:gd name="T9" fmla="*/ 294460 h 451"/>
              <a:gd name="T10" fmla="*/ 1350 w 1198"/>
              <a:gd name="T11" fmla="*/ 616944 h 451"/>
              <a:gd name="T12" fmla="*/ 466 w 1198"/>
              <a:gd name="T13" fmla="*/ 634874 h 451"/>
              <a:gd name="T14" fmla="*/ 54 w 1198"/>
              <a:gd name="T15" fmla="*/ 503524 h 451"/>
              <a:gd name="T16" fmla="*/ 134 w 1198"/>
              <a:gd name="T17" fmla="*/ 270558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5" name="Freeform 5">
            <a:extLst>
              <a:ext uri="{FF2B5EF4-FFF2-40B4-BE49-F238E27FC236}">
                <a16:creationId xmlns:a16="http://schemas.microsoft.com/office/drawing/2014/main" id="{D3A2AF50-CEA9-924C-8C29-0549AF5748DF}"/>
              </a:ext>
            </a:extLst>
          </p:cNvPr>
          <p:cNvSpPr>
            <a:spLocks/>
          </p:cNvSpPr>
          <p:nvPr/>
        </p:nvSpPr>
        <p:spPr bwMode="auto">
          <a:xfrm>
            <a:off x="2102097" y="4553194"/>
            <a:ext cx="2197604" cy="875938"/>
          </a:xfrm>
          <a:custGeom>
            <a:avLst/>
            <a:gdLst>
              <a:gd name="T0" fmla="*/ 1319 w 1583"/>
              <a:gd name="T1" fmla="*/ 862 h 682"/>
              <a:gd name="T2" fmla="*/ 3445 w 1583"/>
              <a:gd name="T3" fmla="*/ 285 h 682"/>
              <a:gd name="T4" fmla="*/ 6645 w 1583"/>
              <a:gd name="T5" fmla="*/ 77 h 682"/>
              <a:gd name="T6" fmla="*/ 9794 w 1583"/>
              <a:gd name="T7" fmla="*/ 744 h 682"/>
              <a:gd name="T8" fmla="*/ 13238 w 1583"/>
              <a:gd name="T9" fmla="*/ 1642 h 682"/>
              <a:gd name="T10" fmla="*/ 10773 w 1583"/>
              <a:gd name="T11" fmla="*/ 2476 h 682"/>
              <a:gd name="T12" fmla="*/ 5844 w 1583"/>
              <a:gd name="T13" fmla="*/ 2523 h 682"/>
              <a:gd name="T14" fmla="*/ 751 w 1583"/>
              <a:gd name="T15" fmla="*/ 2291 h 682"/>
              <a:gd name="T16" fmla="*/ 1319 w 1583"/>
              <a:gd name="T17" fmla="*/ 862 h 6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3"/>
              <a:gd name="T28" fmla="*/ 0 h 682"/>
              <a:gd name="T29" fmla="*/ 1583 w 1583"/>
              <a:gd name="T30" fmla="*/ 682 h 6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3" h="682">
                <a:moveTo>
                  <a:pt x="155" y="224"/>
                </a:moveTo>
                <a:cubicBezTo>
                  <a:pt x="208" y="137"/>
                  <a:pt x="302" y="108"/>
                  <a:pt x="407" y="74"/>
                </a:cubicBezTo>
                <a:cubicBezTo>
                  <a:pt x="512" y="40"/>
                  <a:pt x="660" y="0"/>
                  <a:pt x="785" y="20"/>
                </a:cubicBezTo>
                <a:cubicBezTo>
                  <a:pt x="910" y="40"/>
                  <a:pt x="1027" y="126"/>
                  <a:pt x="1157" y="194"/>
                </a:cubicBezTo>
                <a:cubicBezTo>
                  <a:pt x="1287" y="262"/>
                  <a:pt x="1545" y="353"/>
                  <a:pt x="1564" y="428"/>
                </a:cubicBezTo>
                <a:cubicBezTo>
                  <a:pt x="1583" y="503"/>
                  <a:pt x="1417" y="606"/>
                  <a:pt x="1272" y="644"/>
                </a:cubicBezTo>
                <a:cubicBezTo>
                  <a:pt x="1127" y="682"/>
                  <a:pt x="887" y="664"/>
                  <a:pt x="690" y="656"/>
                </a:cubicBezTo>
                <a:cubicBezTo>
                  <a:pt x="493" y="648"/>
                  <a:pt x="178" y="668"/>
                  <a:pt x="89" y="596"/>
                </a:cubicBezTo>
                <a:cubicBezTo>
                  <a:pt x="0" y="524"/>
                  <a:pt x="102" y="311"/>
                  <a:pt x="155" y="224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6" name="Oval 6">
            <a:extLst>
              <a:ext uri="{FF2B5EF4-FFF2-40B4-BE49-F238E27FC236}">
                <a16:creationId xmlns:a16="http://schemas.microsoft.com/office/drawing/2014/main" id="{D886B232-293A-5347-8A9F-D005603A3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959" y="4552087"/>
            <a:ext cx="342725" cy="89585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7" name="Line 7">
            <a:extLst>
              <a:ext uri="{FF2B5EF4-FFF2-40B4-BE49-F238E27FC236}">
                <a16:creationId xmlns:a16="http://schemas.microsoft.com/office/drawing/2014/main" id="{48D605CF-ABE3-1B4F-A232-D527090F96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00959" y="4544346"/>
            <a:ext cx="0" cy="5751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8" name="Line 8">
            <a:extLst>
              <a:ext uri="{FF2B5EF4-FFF2-40B4-BE49-F238E27FC236}">
                <a16:creationId xmlns:a16="http://schemas.microsoft.com/office/drawing/2014/main" id="{6E612E8D-CA6C-F94A-8F5F-7BEED5AE7E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3684" y="4544346"/>
            <a:ext cx="0" cy="5751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9" name="Rectangle 9">
            <a:extLst>
              <a:ext uri="{FF2B5EF4-FFF2-40B4-BE49-F238E27FC236}">
                <a16:creationId xmlns:a16="http://schemas.microsoft.com/office/drawing/2014/main" id="{0E2B504C-B9E0-FC47-9368-53C623397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959" y="4544347"/>
            <a:ext cx="339441" cy="5640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685800">
              <a:defRPr/>
            </a:pPr>
            <a:endParaRPr lang="en-US" sz="180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0" name="Oval 10">
            <a:extLst>
              <a:ext uri="{FF2B5EF4-FFF2-40B4-BE49-F238E27FC236}">
                <a16:creationId xmlns:a16="http://schemas.microsoft.com/office/drawing/2014/main" id="{9EFBE396-B625-0344-8E23-5BBAD57A0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674" y="4479094"/>
            <a:ext cx="342725" cy="105068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1" name="Rectangle 11">
            <a:extLst>
              <a:ext uri="{FF2B5EF4-FFF2-40B4-BE49-F238E27FC236}">
                <a16:creationId xmlns:a16="http://schemas.microsoft.com/office/drawing/2014/main" id="{F0DBD69C-A5DB-DC4A-AE43-093463BEF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935" y="4493471"/>
            <a:ext cx="154391" cy="137142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2" name="Text Box 12">
            <a:extLst>
              <a:ext uri="{FF2B5EF4-FFF2-40B4-BE49-F238E27FC236}">
                <a16:creationId xmlns:a16="http://schemas.microsoft.com/office/drawing/2014/main" id="{9C707F26-D218-B941-ACA7-2537E8CEE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4230" y="4421582"/>
            <a:ext cx="399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685800">
              <a:defRPr/>
            </a:pPr>
            <a:r>
              <a:rPr lang="en-US" sz="1500" kern="0" dirty="0">
                <a:solidFill>
                  <a:srgbClr val="000000"/>
                </a:solidFill>
              </a:rPr>
              <a:t>3b</a:t>
            </a:r>
            <a:endParaRPr lang="en-US" sz="1800" kern="0" dirty="0">
              <a:solidFill>
                <a:srgbClr val="000000"/>
              </a:solidFill>
            </a:endParaRPr>
          </a:p>
        </p:txBody>
      </p:sp>
      <p:sp>
        <p:nvSpPr>
          <p:cNvPr id="143" name="Oval 13">
            <a:extLst>
              <a:ext uri="{FF2B5EF4-FFF2-40B4-BE49-F238E27FC236}">
                <a16:creationId xmlns:a16="http://schemas.microsoft.com/office/drawing/2014/main" id="{F5CAF371-FE17-244E-B591-ECED8083E8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4632" y="5222312"/>
            <a:ext cx="342725" cy="89585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4" name="Line 14">
            <a:extLst>
              <a:ext uri="{FF2B5EF4-FFF2-40B4-BE49-F238E27FC236}">
                <a16:creationId xmlns:a16="http://schemas.microsoft.com/office/drawing/2014/main" id="{21854A4C-DB2D-E340-B5A9-97C52C8C1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4632" y="5214571"/>
            <a:ext cx="0" cy="5751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5" name="Line 15">
            <a:extLst>
              <a:ext uri="{FF2B5EF4-FFF2-40B4-BE49-F238E27FC236}">
                <a16:creationId xmlns:a16="http://schemas.microsoft.com/office/drawing/2014/main" id="{E1CB0695-60DD-C243-A589-4B84D9A97D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7357" y="5214571"/>
            <a:ext cx="0" cy="57511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6" name="Rectangle 16">
            <a:extLst>
              <a:ext uri="{FF2B5EF4-FFF2-40B4-BE49-F238E27FC236}">
                <a16:creationId xmlns:a16="http://schemas.microsoft.com/office/drawing/2014/main" id="{5BD440AE-D73F-7F45-9AA6-838A5A161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4632" y="5214571"/>
            <a:ext cx="339441" cy="5640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685800">
              <a:defRPr/>
            </a:pPr>
            <a:endParaRPr lang="en-US" sz="180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7" name="Oval 17">
            <a:extLst>
              <a:ext uri="{FF2B5EF4-FFF2-40B4-BE49-F238E27FC236}">
                <a16:creationId xmlns:a16="http://schemas.microsoft.com/office/drawing/2014/main" id="{E5795699-8636-AB42-9278-8D9E1A428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347" y="5149318"/>
            <a:ext cx="342725" cy="105068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48" name="Group 18">
            <a:extLst>
              <a:ext uri="{FF2B5EF4-FFF2-40B4-BE49-F238E27FC236}">
                <a16:creationId xmlns:a16="http://schemas.microsoft.com/office/drawing/2014/main" id="{6B8409BD-7477-6747-91EB-78CFC8F8BA47}"/>
              </a:ext>
            </a:extLst>
          </p:cNvPr>
          <p:cNvGrpSpPr>
            <a:grpSpLocks/>
          </p:cNvGrpSpPr>
          <p:nvPr/>
        </p:nvGrpSpPr>
        <p:grpSpPr bwMode="auto">
          <a:xfrm>
            <a:off x="2809595" y="5085176"/>
            <a:ext cx="399365" cy="322947"/>
            <a:chOff x="2875" y="2425"/>
            <a:chExt cx="367" cy="292"/>
          </a:xfrm>
        </p:grpSpPr>
        <p:sp>
          <p:nvSpPr>
            <p:cNvPr id="251" name="Rectangle 19">
              <a:extLst>
                <a:ext uri="{FF2B5EF4-FFF2-40B4-BE49-F238E27FC236}">
                  <a16:creationId xmlns:a16="http://schemas.microsoft.com/office/drawing/2014/main" id="{7D7609E8-756E-1B41-AE93-5463D8AF7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52" name="Text Box 20">
              <a:extLst>
                <a:ext uri="{FF2B5EF4-FFF2-40B4-BE49-F238E27FC236}">
                  <a16:creationId xmlns:a16="http://schemas.microsoft.com/office/drawing/2014/main" id="{7B4233D3-81BD-B448-80FE-0C01096615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5" y="2425"/>
              <a:ext cx="36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685800">
                <a:defRPr/>
              </a:pPr>
              <a:r>
                <a:rPr lang="en-US" sz="1500" kern="0" dirty="0">
                  <a:solidFill>
                    <a:srgbClr val="000000"/>
                  </a:solidFill>
                </a:rPr>
                <a:t>1d</a:t>
              </a:r>
            </a:p>
          </p:txBody>
        </p:sp>
      </p:grpSp>
      <p:sp>
        <p:nvSpPr>
          <p:cNvPr id="149" name="Oval 21">
            <a:extLst>
              <a:ext uri="{FF2B5EF4-FFF2-40B4-BE49-F238E27FC236}">
                <a16:creationId xmlns:a16="http://schemas.microsoft.com/office/drawing/2014/main" id="{7AA5B5C8-99AF-D744-91DD-4758CEDCA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5237" y="4406098"/>
            <a:ext cx="342725" cy="91796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0" name="Line 22">
            <a:extLst>
              <a:ext uri="{FF2B5EF4-FFF2-40B4-BE49-F238E27FC236}">
                <a16:creationId xmlns:a16="http://schemas.microsoft.com/office/drawing/2014/main" id="{3F1A6000-25C3-6A47-897A-6B2052E8215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5236" y="4398356"/>
            <a:ext cx="0" cy="5529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1" name="Line 23">
            <a:extLst>
              <a:ext uri="{FF2B5EF4-FFF2-40B4-BE49-F238E27FC236}">
                <a16:creationId xmlns:a16="http://schemas.microsoft.com/office/drawing/2014/main" id="{2C6C2593-75EB-9041-B98E-049BD334D4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7962" y="4398356"/>
            <a:ext cx="0" cy="5529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2" name="Rectangle 24">
            <a:extLst>
              <a:ext uri="{FF2B5EF4-FFF2-40B4-BE49-F238E27FC236}">
                <a16:creationId xmlns:a16="http://schemas.microsoft.com/office/drawing/2014/main" id="{503F2144-C006-BA4A-A54C-154D6C9AB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5236" y="4398356"/>
            <a:ext cx="339441" cy="51981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685800">
              <a:defRPr/>
            </a:pPr>
            <a:endParaRPr lang="en-US" sz="180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3" name="Oval 25">
            <a:extLst>
              <a:ext uri="{FF2B5EF4-FFF2-40B4-BE49-F238E27FC236}">
                <a16:creationId xmlns:a16="http://schemas.microsoft.com/office/drawing/2014/main" id="{D492E009-7760-4343-874C-AD3B41835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952" y="4333104"/>
            <a:ext cx="342725" cy="105068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4" name="Rectangle 26">
            <a:extLst>
              <a:ext uri="{FF2B5EF4-FFF2-40B4-BE49-F238E27FC236}">
                <a16:creationId xmlns:a16="http://schemas.microsoft.com/office/drawing/2014/main" id="{F8BDB031-7C07-264D-B086-6DC72DC78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7214" y="4347481"/>
            <a:ext cx="155486" cy="121658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5" name="Text Box 27">
            <a:extLst>
              <a:ext uri="{FF2B5EF4-FFF2-40B4-BE49-F238E27FC236}">
                <a16:creationId xmlns:a16="http://schemas.microsoft.com/office/drawing/2014/main" id="{B087AFAB-7C65-874C-8F8F-3012C9060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603" y="4274487"/>
            <a:ext cx="399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685800">
              <a:defRPr/>
            </a:pPr>
            <a:r>
              <a:rPr lang="en-US" sz="1500" kern="0" dirty="0">
                <a:solidFill>
                  <a:srgbClr val="000000"/>
                </a:solidFill>
              </a:rPr>
              <a:t>3a</a:t>
            </a:r>
            <a:endParaRPr lang="en-US" sz="1800" kern="0" dirty="0">
              <a:solidFill>
                <a:srgbClr val="000000"/>
              </a:solidFill>
            </a:endParaRPr>
          </a:p>
        </p:txBody>
      </p:sp>
      <p:sp>
        <p:nvSpPr>
          <p:cNvPr id="156" name="Oval 28">
            <a:extLst>
              <a:ext uri="{FF2B5EF4-FFF2-40B4-BE49-F238E27FC236}">
                <a16:creationId xmlns:a16="http://schemas.microsoft.com/office/drawing/2014/main" id="{87CEC350-ADF1-E24F-A235-1A9B645EF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213" y="4784344"/>
            <a:ext cx="342725" cy="89585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7" name="Line 29">
            <a:extLst>
              <a:ext uri="{FF2B5EF4-FFF2-40B4-BE49-F238E27FC236}">
                <a16:creationId xmlns:a16="http://schemas.microsoft.com/office/drawing/2014/main" id="{5782FBF4-093E-9947-AAA6-533CA371CD3F}"/>
              </a:ext>
            </a:extLst>
          </p:cNvPr>
          <p:cNvSpPr>
            <a:spLocks noChangeShapeType="1"/>
          </p:cNvSpPr>
          <p:nvPr/>
        </p:nvSpPr>
        <p:spPr bwMode="auto">
          <a:xfrm>
            <a:off x="2795213" y="4777708"/>
            <a:ext cx="0" cy="5640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8" name="Line 30">
            <a:extLst>
              <a:ext uri="{FF2B5EF4-FFF2-40B4-BE49-F238E27FC236}">
                <a16:creationId xmlns:a16="http://schemas.microsoft.com/office/drawing/2014/main" id="{FA0971A2-9137-1943-A6F3-BD3716BCCB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7938" y="4777708"/>
            <a:ext cx="0" cy="5640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59" name="Rectangle 31">
            <a:extLst>
              <a:ext uri="{FF2B5EF4-FFF2-40B4-BE49-F238E27FC236}">
                <a16:creationId xmlns:a16="http://schemas.microsoft.com/office/drawing/2014/main" id="{FBE8FDDA-4B2E-BE4C-95BF-58522277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5213" y="4777708"/>
            <a:ext cx="339441" cy="53087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685800">
              <a:defRPr/>
            </a:pPr>
            <a:endParaRPr lang="en-US" sz="180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0" name="Oval 32">
            <a:extLst>
              <a:ext uri="{FF2B5EF4-FFF2-40B4-BE49-F238E27FC236}">
                <a16:creationId xmlns:a16="http://schemas.microsoft.com/office/drawing/2014/main" id="{6DE39B5B-BD23-3044-9274-CFE1A3DFE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1928" y="4711350"/>
            <a:ext cx="342725" cy="105068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61" name="Group 33">
            <a:extLst>
              <a:ext uri="{FF2B5EF4-FFF2-40B4-BE49-F238E27FC236}">
                <a16:creationId xmlns:a16="http://schemas.microsoft.com/office/drawing/2014/main" id="{D6CD68FD-658B-EA4A-AFA2-F4EE9AE43DCA}"/>
              </a:ext>
            </a:extLst>
          </p:cNvPr>
          <p:cNvGrpSpPr>
            <a:grpSpLocks/>
          </p:cNvGrpSpPr>
          <p:nvPr/>
        </p:nvGrpSpPr>
        <p:grpSpPr bwMode="auto">
          <a:xfrm>
            <a:off x="2773992" y="4647202"/>
            <a:ext cx="388388" cy="322947"/>
            <a:chOff x="2877" y="2425"/>
            <a:chExt cx="365" cy="292"/>
          </a:xfrm>
        </p:grpSpPr>
        <p:sp>
          <p:nvSpPr>
            <p:cNvPr id="249" name="Rectangle 34">
              <a:extLst>
                <a:ext uri="{FF2B5EF4-FFF2-40B4-BE49-F238E27FC236}">
                  <a16:creationId xmlns:a16="http://schemas.microsoft.com/office/drawing/2014/main" id="{C85F8938-221C-6441-94A5-77506E21C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50" name="Text Box 35">
              <a:extLst>
                <a:ext uri="{FF2B5EF4-FFF2-40B4-BE49-F238E27FC236}">
                  <a16:creationId xmlns:a16="http://schemas.microsoft.com/office/drawing/2014/main" id="{430475AC-A5D0-EF4C-9180-A3E96828A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7" y="2425"/>
              <a:ext cx="365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685800">
                <a:defRPr/>
              </a:pPr>
              <a:r>
                <a:rPr lang="en-US" sz="1500" kern="0" dirty="0">
                  <a:solidFill>
                    <a:srgbClr val="000000"/>
                  </a:solidFill>
                </a:rPr>
                <a:t>1c</a:t>
              </a:r>
            </a:p>
          </p:txBody>
        </p:sp>
      </p:grpSp>
      <p:sp>
        <p:nvSpPr>
          <p:cNvPr id="162" name="Line 36">
            <a:extLst>
              <a:ext uri="{FF2B5EF4-FFF2-40B4-BE49-F238E27FC236}">
                <a16:creationId xmlns:a16="http://schemas.microsoft.com/office/drawing/2014/main" id="{AF16B8FF-7450-3B46-865A-EC0F92A90E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0684" y="4585814"/>
            <a:ext cx="337251" cy="10838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3" name="Line 37">
            <a:extLst>
              <a:ext uri="{FF2B5EF4-FFF2-40B4-BE49-F238E27FC236}">
                <a16:creationId xmlns:a16="http://schemas.microsoft.com/office/drawing/2014/main" id="{B705DAC1-A436-FC47-B3A5-64086AE0207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15454" y="4492364"/>
            <a:ext cx="99642" cy="128294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4" name="Line 38">
            <a:extLst>
              <a:ext uri="{FF2B5EF4-FFF2-40B4-BE49-F238E27FC236}">
                <a16:creationId xmlns:a16="http://schemas.microsoft.com/office/drawing/2014/main" id="{B646BCF5-2213-9142-8477-66C7DFEE38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6226" y="4443702"/>
            <a:ext cx="124826" cy="8405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5" name="Freeform 39">
            <a:extLst>
              <a:ext uri="{FF2B5EF4-FFF2-40B4-BE49-F238E27FC236}">
                <a16:creationId xmlns:a16="http://schemas.microsoft.com/office/drawing/2014/main" id="{1A359E4A-1EBE-234F-9DE9-E4FB43E18A2D}"/>
              </a:ext>
            </a:extLst>
          </p:cNvPr>
          <p:cNvSpPr>
            <a:spLocks/>
          </p:cNvSpPr>
          <p:nvPr/>
        </p:nvSpPr>
        <p:spPr bwMode="auto">
          <a:xfrm>
            <a:off x="3175167" y="5144894"/>
            <a:ext cx="289072" cy="90691"/>
          </a:xfrm>
          <a:custGeom>
            <a:avLst/>
            <a:gdLst>
              <a:gd name="T0" fmla="*/ 0 w 264"/>
              <a:gd name="T1" fmla="*/ 82 h 82"/>
              <a:gd name="T2" fmla="*/ 264 w 264"/>
              <a:gd name="T3" fmla="*/ 0 h 82"/>
              <a:gd name="T4" fmla="*/ 0 60000 65536"/>
              <a:gd name="T5" fmla="*/ 0 60000 65536"/>
              <a:gd name="T6" fmla="*/ 0 w 264"/>
              <a:gd name="T7" fmla="*/ 0 h 82"/>
              <a:gd name="T8" fmla="*/ 264 w 264"/>
              <a:gd name="T9" fmla="*/ 82 h 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4" h="82">
                <a:moveTo>
                  <a:pt x="0" y="82"/>
                </a:moveTo>
                <a:lnTo>
                  <a:pt x="264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6" name="Freeform 40">
            <a:extLst>
              <a:ext uri="{FF2B5EF4-FFF2-40B4-BE49-F238E27FC236}">
                <a16:creationId xmlns:a16="http://schemas.microsoft.com/office/drawing/2014/main" id="{097126F1-D995-444D-8642-03F5F5E0DBAA}"/>
              </a:ext>
            </a:extLst>
          </p:cNvPr>
          <p:cNvSpPr>
            <a:spLocks/>
          </p:cNvSpPr>
          <p:nvPr/>
        </p:nvSpPr>
        <p:spPr bwMode="auto">
          <a:xfrm>
            <a:off x="2671481" y="5105078"/>
            <a:ext cx="166436" cy="130506"/>
          </a:xfrm>
          <a:custGeom>
            <a:avLst/>
            <a:gdLst>
              <a:gd name="T0" fmla="*/ 0 w 152"/>
              <a:gd name="T1" fmla="*/ 0 h 118"/>
              <a:gd name="T2" fmla="*/ 152 w 152"/>
              <a:gd name="T3" fmla="*/ 118 h 118"/>
              <a:gd name="T4" fmla="*/ 0 60000 65536"/>
              <a:gd name="T5" fmla="*/ 0 60000 65536"/>
              <a:gd name="T6" fmla="*/ 0 w 152"/>
              <a:gd name="T7" fmla="*/ 0 h 118"/>
              <a:gd name="T8" fmla="*/ 152 w 152"/>
              <a:gd name="T9" fmla="*/ 118 h 1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2" h="118">
                <a:moveTo>
                  <a:pt x="0" y="0"/>
                </a:moveTo>
                <a:lnTo>
                  <a:pt x="152" y="118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7" name="Freeform 41">
            <a:extLst>
              <a:ext uri="{FF2B5EF4-FFF2-40B4-BE49-F238E27FC236}">
                <a16:creationId xmlns:a16="http://schemas.microsoft.com/office/drawing/2014/main" id="{8FA74CA7-BEE7-3E46-BAFF-EC2177B4B95C}"/>
              </a:ext>
            </a:extLst>
          </p:cNvPr>
          <p:cNvSpPr>
            <a:spLocks/>
          </p:cNvSpPr>
          <p:nvPr/>
        </p:nvSpPr>
        <p:spPr bwMode="auto">
          <a:xfrm>
            <a:off x="2807258" y="5027660"/>
            <a:ext cx="617563" cy="90691"/>
          </a:xfrm>
          <a:custGeom>
            <a:avLst/>
            <a:gdLst>
              <a:gd name="T0" fmla="*/ 0 w 564"/>
              <a:gd name="T1" fmla="*/ 0 h 82"/>
              <a:gd name="T2" fmla="*/ 564 w 564"/>
              <a:gd name="T3" fmla="*/ 82 h 82"/>
              <a:gd name="T4" fmla="*/ 0 60000 65536"/>
              <a:gd name="T5" fmla="*/ 0 60000 65536"/>
              <a:gd name="T6" fmla="*/ 0 w 564"/>
              <a:gd name="T7" fmla="*/ 0 h 82"/>
              <a:gd name="T8" fmla="*/ 564 w 564"/>
              <a:gd name="T9" fmla="*/ 82 h 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4" h="82">
                <a:moveTo>
                  <a:pt x="0" y="0"/>
                </a:moveTo>
                <a:lnTo>
                  <a:pt x="564" y="82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8" name="Freeform 42">
            <a:extLst>
              <a:ext uri="{FF2B5EF4-FFF2-40B4-BE49-F238E27FC236}">
                <a16:creationId xmlns:a16="http://schemas.microsoft.com/office/drawing/2014/main" id="{A5B0DFEC-B8A9-C34F-94A0-A4E2936DD8A8}"/>
              </a:ext>
            </a:extLst>
          </p:cNvPr>
          <p:cNvSpPr>
            <a:spLocks/>
          </p:cNvSpPr>
          <p:nvPr/>
        </p:nvSpPr>
        <p:spPr bwMode="auto">
          <a:xfrm>
            <a:off x="2739369" y="4848491"/>
            <a:ext cx="83218" cy="103962"/>
          </a:xfrm>
          <a:custGeom>
            <a:avLst/>
            <a:gdLst>
              <a:gd name="T0" fmla="*/ 0 w 76"/>
              <a:gd name="T1" fmla="*/ 94 h 94"/>
              <a:gd name="T2" fmla="*/ 76 w 76"/>
              <a:gd name="T3" fmla="*/ 0 h 94"/>
              <a:gd name="T4" fmla="*/ 0 60000 65536"/>
              <a:gd name="T5" fmla="*/ 0 60000 65536"/>
              <a:gd name="T6" fmla="*/ 0 w 76"/>
              <a:gd name="T7" fmla="*/ 0 h 94"/>
              <a:gd name="T8" fmla="*/ 76 w 76"/>
              <a:gd name="T9" fmla="*/ 94 h 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" h="94">
                <a:moveTo>
                  <a:pt x="0" y="94"/>
                </a:moveTo>
                <a:lnTo>
                  <a:pt x="76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69" name="Freeform 43">
            <a:extLst>
              <a:ext uri="{FF2B5EF4-FFF2-40B4-BE49-F238E27FC236}">
                <a16:creationId xmlns:a16="http://schemas.microsoft.com/office/drawing/2014/main" id="{698BCEC3-16FB-314C-831F-6D55ED13B108}"/>
              </a:ext>
            </a:extLst>
          </p:cNvPr>
          <p:cNvSpPr>
            <a:spLocks/>
          </p:cNvSpPr>
          <p:nvPr/>
        </p:nvSpPr>
        <p:spPr bwMode="auto">
          <a:xfrm>
            <a:off x="1834924" y="4432642"/>
            <a:ext cx="275933" cy="126082"/>
          </a:xfrm>
          <a:custGeom>
            <a:avLst/>
            <a:gdLst>
              <a:gd name="T0" fmla="*/ 0 w 252"/>
              <a:gd name="T1" fmla="*/ 114 h 114"/>
              <a:gd name="T2" fmla="*/ 252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0" name="Freeform 44">
            <a:extLst>
              <a:ext uri="{FF2B5EF4-FFF2-40B4-BE49-F238E27FC236}">
                <a16:creationId xmlns:a16="http://schemas.microsoft.com/office/drawing/2014/main" id="{8CB7EA9B-46A2-DA43-BD84-E5E548E767A3}"/>
              </a:ext>
            </a:extLst>
          </p:cNvPr>
          <p:cNvSpPr>
            <a:spLocks/>
          </p:cNvSpPr>
          <p:nvPr/>
        </p:nvSpPr>
        <p:spPr bwMode="auto">
          <a:xfrm>
            <a:off x="2312331" y="4499000"/>
            <a:ext cx="486167" cy="285344"/>
          </a:xfrm>
          <a:custGeom>
            <a:avLst/>
            <a:gdLst>
              <a:gd name="T0" fmla="*/ 0 w 444"/>
              <a:gd name="T1" fmla="*/ 0 h 258"/>
              <a:gd name="T2" fmla="*/ 444 w 444"/>
              <a:gd name="T3" fmla="*/ 258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1" name="Freeform 45">
            <a:extLst>
              <a:ext uri="{FF2B5EF4-FFF2-40B4-BE49-F238E27FC236}">
                <a16:creationId xmlns:a16="http://schemas.microsoft.com/office/drawing/2014/main" id="{7D4FB268-A169-0F4B-9C84-1ACD0524121A}"/>
              </a:ext>
            </a:extLst>
          </p:cNvPr>
          <p:cNvSpPr>
            <a:spLocks/>
          </p:cNvSpPr>
          <p:nvPr/>
        </p:nvSpPr>
        <p:spPr bwMode="auto">
          <a:xfrm>
            <a:off x="3762071" y="4629506"/>
            <a:ext cx="716111" cy="464513"/>
          </a:xfrm>
          <a:custGeom>
            <a:avLst/>
            <a:gdLst>
              <a:gd name="T0" fmla="*/ 0 w 654"/>
              <a:gd name="T1" fmla="*/ 420 h 420"/>
              <a:gd name="T2" fmla="*/ 654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2" name="Oval 46">
            <a:extLst>
              <a:ext uri="{FF2B5EF4-FFF2-40B4-BE49-F238E27FC236}">
                <a16:creationId xmlns:a16="http://schemas.microsoft.com/office/drawing/2014/main" id="{77EAE8E4-EF1C-944D-B5DF-947BBACAF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7959" y="4559830"/>
            <a:ext cx="342725" cy="90691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3" name="Line 47">
            <a:extLst>
              <a:ext uri="{FF2B5EF4-FFF2-40B4-BE49-F238E27FC236}">
                <a16:creationId xmlns:a16="http://schemas.microsoft.com/office/drawing/2014/main" id="{7605033D-73A1-924E-99FE-EDD6125246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7958" y="4550981"/>
            <a:ext cx="0" cy="5529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4" name="Line 48">
            <a:extLst>
              <a:ext uri="{FF2B5EF4-FFF2-40B4-BE49-F238E27FC236}">
                <a16:creationId xmlns:a16="http://schemas.microsoft.com/office/drawing/2014/main" id="{DBC0B4AB-D0E3-C74F-9785-E25E20C244C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0684" y="4550981"/>
            <a:ext cx="0" cy="5529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5" name="Rectangle 49">
            <a:extLst>
              <a:ext uri="{FF2B5EF4-FFF2-40B4-BE49-F238E27FC236}">
                <a16:creationId xmlns:a16="http://schemas.microsoft.com/office/drawing/2014/main" id="{592A5C53-BD83-384A-9C2D-08CEEB785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7958" y="4550981"/>
            <a:ext cx="339441" cy="55299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685800">
              <a:defRPr/>
            </a:pPr>
            <a:endParaRPr lang="en-US" sz="180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6" name="Oval 50">
            <a:extLst>
              <a:ext uri="{FF2B5EF4-FFF2-40B4-BE49-F238E27FC236}">
                <a16:creationId xmlns:a16="http://schemas.microsoft.com/office/drawing/2014/main" id="{5D02A58E-4F5A-EC40-B29A-0D5700D16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4674" y="4485730"/>
            <a:ext cx="342725" cy="105068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7" name="Rectangle 51">
            <a:extLst>
              <a:ext uri="{FF2B5EF4-FFF2-40B4-BE49-F238E27FC236}">
                <a16:creationId xmlns:a16="http://schemas.microsoft.com/office/drawing/2014/main" id="{A8B4ED51-5EBD-7A42-A070-7C85A13AF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9935" y="4500106"/>
            <a:ext cx="154391" cy="134930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78" name="Text Box 52">
            <a:extLst>
              <a:ext uri="{FF2B5EF4-FFF2-40B4-BE49-F238E27FC236}">
                <a16:creationId xmlns:a16="http://schemas.microsoft.com/office/drawing/2014/main" id="{6864AE40-C653-554F-B5F5-7FCE89051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1230" y="4428218"/>
            <a:ext cx="399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685800">
              <a:defRPr/>
            </a:pPr>
            <a:r>
              <a:rPr lang="en-US" sz="1500" kern="0" dirty="0">
                <a:solidFill>
                  <a:srgbClr val="000000"/>
                </a:solidFill>
              </a:rPr>
              <a:t>2a</a:t>
            </a:r>
            <a:endParaRPr lang="en-US" sz="1800" kern="0" dirty="0">
              <a:solidFill>
                <a:srgbClr val="000000"/>
              </a:solidFill>
            </a:endParaRPr>
          </a:p>
        </p:txBody>
      </p:sp>
      <p:sp>
        <p:nvSpPr>
          <p:cNvPr id="179" name="Text Box 53">
            <a:extLst>
              <a:ext uri="{FF2B5EF4-FFF2-40B4-BE49-F238E27FC236}">
                <a16:creationId xmlns:a16="http://schemas.microsoft.com/office/drawing/2014/main" id="{9674ED05-1E44-A445-B61A-D179B0370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353" y="4768696"/>
            <a:ext cx="54854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5800">
              <a:defRPr/>
            </a:pPr>
            <a:r>
              <a:rPr lang="en-US" sz="1500" kern="0" dirty="0">
                <a:solidFill>
                  <a:srgbClr val="000000"/>
                </a:solidFill>
              </a:rPr>
              <a:t>AS3</a:t>
            </a:r>
            <a:endParaRPr lang="en-US" sz="1350" kern="0" dirty="0">
              <a:solidFill>
                <a:srgbClr val="000000"/>
              </a:solidFill>
            </a:endParaRPr>
          </a:p>
        </p:txBody>
      </p:sp>
      <p:sp>
        <p:nvSpPr>
          <p:cNvPr id="180" name="Text Box 54">
            <a:extLst>
              <a:ext uri="{FF2B5EF4-FFF2-40B4-BE49-F238E27FC236}">
                <a16:creationId xmlns:a16="http://schemas.microsoft.com/office/drawing/2014/main" id="{005A3212-FAC4-D446-8E0A-533A16ECE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9089" y="5236551"/>
            <a:ext cx="54854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5800">
              <a:defRPr/>
            </a:pPr>
            <a:r>
              <a:rPr lang="en-US" sz="1500" kern="0" dirty="0">
                <a:solidFill>
                  <a:srgbClr val="000000"/>
                </a:solidFill>
              </a:rPr>
              <a:t>AS1</a:t>
            </a:r>
            <a:endParaRPr lang="en-US" sz="1350" kern="0" dirty="0">
              <a:solidFill>
                <a:srgbClr val="000000"/>
              </a:solidFill>
            </a:endParaRPr>
          </a:p>
        </p:txBody>
      </p:sp>
      <p:sp>
        <p:nvSpPr>
          <p:cNvPr id="181" name="Text Box 55">
            <a:extLst>
              <a:ext uri="{FF2B5EF4-FFF2-40B4-BE49-F238E27FC236}">
                <a16:creationId xmlns:a16="http://schemas.microsoft.com/office/drawing/2014/main" id="{7DE50C34-9B18-1849-8D31-CE3E7E2F0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7384" y="4954526"/>
            <a:ext cx="51167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685800">
              <a:defRPr/>
            </a:pPr>
            <a:r>
              <a:rPr lang="en-US" sz="1350" kern="0" dirty="0">
                <a:solidFill>
                  <a:srgbClr val="000000"/>
                </a:solidFill>
              </a:rPr>
              <a:t>AS2</a:t>
            </a:r>
          </a:p>
        </p:txBody>
      </p:sp>
      <p:sp>
        <p:nvSpPr>
          <p:cNvPr id="182" name="Oval 56">
            <a:extLst>
              <a:ext uri="{FF2B5EF4-FFF2-40B4-BE49-F238E27FC236}">
                <a16:creationId xmlns:a16="http://schemas.microsoft.com/office/drawing/2014/main" id="{4CAC6F24-F619-7E4B-9E0A-AF6FB0ECB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152" y="5016600"/>
            <a:ext cx="342725" cy="89585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3" name="Line 57">
            <a:extLst>
              <a:ext uri="{FF2B5EF4-FFF2-40B4-BE49-F238E27FC236}">
                <a16:creationId xmlns:a16="http://schemas.microsoft.com/office/drawing/2014/main" id="{37706C00-5AFA-4E4F-AEE2-E86CBA64F50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60152" y="5008858"/>
            <a:ext cx="0" cy="5529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4" name="Line 58">
            <a:extLst>
              <a:ext uri="{FF2B5EF4-FFF2-40B4-BE49-F238E27FC236}">
                <a16:creationId xmlns:a16="http://schemas.microsoft.com/office/drawing/2014/main" id="{F53BFE68-5413-9042-B5B8-E870B9DF06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03973" y="5008858"/>
            <a:ext cx="0" cy="5529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5" name="Rectangle 59">
            <a:extLst>
              <a:ext uri="{FF2B5EF4-FFF2-40B4-BE49-F238E27FC236}">
                <a16:creationId xmlns:a16="http://schemas.microsoft.com/office/drawing/2014/main" id="{E66B86FC-0EE6-A646-BA10-BADF35B02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152" y="5008858"/>
            <a:ext cx="339441" cy="51981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685800">
              <a:defRPr/>
            </a:pPr>
            <a:endParaRPr lang="en-US" sz="180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6" name="Oval 60">
            <a:extLst>
              <a:ext uri="{FF2B5EF4-FFF2-40B4-BE49-F238E27FC236}">
                <a16:creationId xmlns:a16="http://schemas.microsoft.com/office/drawing/2014/main" id="{E2C4F48E-C2B7-F040-A479-AD3AA9552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6867" y="4949135"/>
            <a:ext cx="342725" cy="106175"/>
          </a:xfrm>
          <a:prstGeom prst="ellipse">
            <a:avLst/>
          </a:prstGeom>
          <a:solidFill>
            <a:srgbClr val="CCCC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7" name="Rectangle 61">
            <a:extLst>
              <a:ext uri="{FF2B5EF4-FFF2-40B4-BE49-F238E27FC236}">
                <a16:creationId xmlns:a16="http://schemas.microsoft.com/office/drawing/2014/main" id="{782B4D58-3187-1646-B67F-4472AD6DF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9939" y="4977890"/>
            <a:ext cx="155486" cy="10617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88" name="Text Box 62">
            <a:extLst>
              <a:ext uri="{FF2B5EF4-FFF2-40B4-BE49-F238E27FC236}">
                <a16:creationId xmlns:a16="http://schemas.microsoft.com/office/drawing/2014/main" id="{CEC455E8-C4B8-6444-936D-9F9CEE323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5613" y="4882776"/>
            <a:ext cx="39946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685800">
              <a:defRPr/>
            </a:pPr>
            <a:r>
              <a:rPr lang="en-US" sz="1500" kern="0" dirty="0">
                <a:solidFill>
                  <a:srgbClr val="000000"/>
                </a:solidFill>
              </a:rPr>
              <a:t>1a</a:t>
            </a:r>
            <a:endParaRPr lang="en-US" sz="1800" kern="0" dirty="0">
              <a:solidFill>
                <a:srgbClr val="000000"/>
              </a:solidFill>
            </a:endParaRPr>
          </a:p>
        </p:txBody>
      </p:sp>
      <p:grpSp>
        <p:nvGrpSpPr>
          <p:cNvPr id="189" name="Group 63">
            <a:extLst>
              <a:ext uri="{FF2B5EF4-FFF2-40B4-BE49-F238E27FC236}">
                <a16:creationId xmlns:a16="http://schemas.microsoft.com/office/drawing/2014/main" id="{8B168416-DE6F-9546-A33D-5DC186D755BF}"/>
              </a:ext>
            </a:extLst>
          </p:cNvPr>
          <p:cNvGrpSpPr>
            <a:grpSpLocks/>
          </p:cNvGrpSpPr>
          <p:nvPr/>
        </p:nvGrpSpPr>
        <p:grpSpPr bwMode="auto">
          <a:xfrm>
            <a:off x="4777111" y="4302139"/>
            <a:ext cx="388714" cy="322947"/>
            <a:chOff x="4303" y="1936"/>
            <a:chExt cx="355" cy="292"/>
          </a:xfrm>
        </p:grpSpPr>
        <p:sp>
          <p:nvSpPr>
            <p:cNvPr id="242" name="Oval 64">
              <a:extLst>
                <a:ext uri="{FF2B5EF4-FFF2-40B4-BE49-F238E27FC236}">
                  <a16:creationId xmlns:a16="http://schemas.microsoft.com/office/drawing/2014/main" id="{17477FF4-6D5F-744F-A7C6-65D539FF25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3" name="Line 65">
              <a:extLst>
                <a:ext uri="{FF2B5EF4-FFF2-40B4-BE49-F238E27FC236}">
                  <a16:creationId xmlns:a16="http://schemas.microsoft.com/office/drawing/2014/main" id="{7681775B-D11F-204C-B161-6FEDD6387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23" y="2047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4" name="Line 66">
              <a:extLst>
                <a:ext uri="{FF2B5EF4-FFF2-40B4-BE49-F238E27FC236}">
                  <a16:creationId xmlns:a16="http://schemas.microsoft.com/office/drawing/2014/main" id="{C9C1462B-D75D-9043-BD36-C8666A0E3E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6" y="2047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5" name="Rectangle 67">
              <a:extLst>
                <a:ext uri="{FF2B5EF4-FFF2-40B4-BE49-F238E27FC236}">
                  <a16:creationId xmlns:a16="http://schemas.microsoft.com/office/drawing/2014/main" id="{D2A31C20-F821-2245-A13A-E48BBF035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2047"/>
              <a:ext cx="310" cy="51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685800">
                <a:defRPr/>
              </a:pPr>
              <a:endParaRPr lang="en-US" sz="180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6" name="Oval 68">
              <a:extLst>
                <a:ext uri="{FF2B5EF4-FFF2-40B4-BE49-F238E27FC236}">
                  <a16:creationId xmlns:a16="http://schemas.microsoft.com/office/drawing/2014/main" id="{E3B56467-2A6B-814A-A9D2-32B39DA9E2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88"/>
              <a:ext cx="313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7" name="Rectangle 69">
              <a:extLst>
                <a:ext uri="{FF2B5EF4-FFF2-40B4-BE49-F238E27FC236}">
                  <a16:creationId xmlns:a16="http://schemas.microsoft.com/office/drawing/2014/main" id="{4CCA8E7D-2AA0-DB42-8739-0E698AF3E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8" name="Text Box 70">
              <a:extLst>
                <a:ext uri="{FF2B5EF4-FFF2-40B4-BE49-F238E27FC236}">
                  <a16:creationId xmlns:a16="http://schemas.microsoft.com/office/drawing/2014/main" id="{B0E12A9A-8AC6-2C4B-B109-A569883BD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03" y="1936"/>
              <a:ext cx="355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685800">
                <a:defRPr/>
              </a:pPr>
              <a:r>
                <a:rPr lang="en-US" sz="1500" kern="0" dirty="0">
                  <a:solidFill>
                    <a:srgbClr val="000000"/>
                  </a:solidFill>
                </a:rPr>
                <a:t>2c</a:t>
              </a:r>
              <a:endParaRPr lang="en-US" sz="1800" kern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0" name="Group 71">
            <a:extLst>
              <a:ext uri="{FF2B5EF4-FFF2-40B4-BE49-F238E27FC236}">
                <a16:creationId xmlns:a16="http://schemas.microsoft.com/office/drawing/2014/main" id="{21E7E3D0-5FA0-9646-84AD-FC33AA41FD3A}"/>
              </a:ext>
            </a:extLst>
          </p:cNvPr>
          <p:cNvGrpSpPr>
            <a:grpSpLocks/>
          </p:cNvGrpSpPr>
          <p:nvPr/>
        </p:nvGrpSpPr>
        <p:grpSpPr bwMode="auto">
          <a:xfrm>
            <a:off x="5076028" y="4547668"/>
            <a:ext cx="399663" cy="322947"/>
            <a:chOff x="4576" y="2158"/>
            <a:chExt cx="365" cy="292"/>
          </a:xfrm>
        </p:grpSpPr>
        <p:sp>
          <p:nvSpPr>
            <p:cNvPr id="235" name="Oval 72">
              <a:extLst>
                <a:ext uri="{FF2B5EF4-FFF2-40B4-BE49-F238E27FC236}">
                  <a16:creationId xmlns:a16="http://schemas.microsoft.com/office/drawing/2014/main" id="{5608D056-551C-0B44-A60B-A3E90AFB7D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2276"/>
              <a:ext cx="311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6" name="Line 73">
              <a:extLst>
                <a:ext uri="{FF2B5EF4-FFF2-40B4-BE49-F238E27FC236}">
                  <a16:creationId xmlns:a16="http://schemas.microsoft.com/office/drawing/2014/main" id="{FA977711-B8B6-4247-BDAB-A3001746C4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9" y="2269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7" name="Line 74">
              <a:extLst>
                <a:ext uri="{FF2B5EF4-FFF2-40B4-BE49-F238E27FC236}">
                  <a16:creationId xmlns:a16="http://schemas.microsoft.com/office/drawing/2014/main" id="{6CA75CE1-2E8D-0F48-8641-8C18C90BD8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0" y="2269"/>
              <a:ext cx="0" cy="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8" name="Rectangle 75">
              <a:extLst>
                <a:ext uri="{FF2B5EF4-FFF2-40B4-BE49-F238E27FC236}">
                  <a16:creationId xmlns:a16="http://schemas.microsoft.com/office/drawing/2014/main" id="{4ED73E8C-48F2-3A4F-B322-2CCB3CBA0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9" y="2269"/>
              <a:ext cx="310" cy="51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685800">
                <a:defRPr/>
              </a:pPr>
              <a:endParaRPr lang="en-US" sz="180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9" name="Oval 76">
              <a:extLst>
                <a:ext uri="{FF2B5EF4-FFF2-40B4-BE49-F238E27FC236}">
                  <a16:creationId xmlns:a16="http://schemas.microsoft.com/office/drawing/2014/main" id="{6345CAD2-BEAC-0E49-9C80-9EB68603F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6" y="2208"/>
              <a:ext cx="313" cy="97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0" name="Rectangle 77">
              <a:extLst>
                <a:ext uri="{FF2B5EF4-FFF2-40B4-BE49-F238E27FC236}">
                  <a16:creationId xmlns:a16="http://schemas.microsoft.com/office/drawing/2014/main" id="{E1F2376F-3613-4042-A35F-DEE5F89C6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3" y="2221"/>
              <a:ext cx="141" cy="11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41" name="Text Box 78">
              <a:extLst>
                <a:ext uri="{FF2B5EF4-FFF2-40B4-BE49-F238E27FC236}">
                  <a16:creationId xmlns:a16="http://schemas.microsoft.com/office/drawing/2014/main" id="{7C2657A7-4F00-3C45-AD0D-9FB7A649BB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6" y="2158"/>
              <a:ext cx="365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685800">
                <a:defRPr/>
              </a:pPr>
              <a:r>
                <a:rPr lang="en-US" sz="1500" kern="0" dirty="0">
                  <a:solidFill>
                    <a:srgbClr val="000000"/>
                  </a:solidFill>
                </a:rPr>
                <a:t>2b</a:t>
              </a:r>
              <a:endParaRPr lang="en-US" sz="1800" kern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91" name="Group 79">
            <a:extLst>
              <a:ext uri="{FF2B5EF4-FFF2-40B4-BE49-F238E27FC236}">
                <a16:creationId xmlns:a16="http://schemas.microsoft.com/office/drawing/2014/main" id="{46AC6AA7-B51A-F140-B460-7AA4784A8771}"/>
              </a:ext>
            </a:extLst>
          </p:cNvPr>
          <p:cNvGrpSpPr>
            <a:grpSpLocks/>
          </p:cNvGrpSpPr>
          <p:nvPr/>
        </p:nvGrpSpPr>
        <p:grpSpPr bwMode="auto">
          <a:xfrm>
            <a:off x="3397443" y="4956880"/>
            <a:ext cx="399663" cy="322947"/>
            <a:chOff x="1993" y="1976"/>
            <a:chExt cx="365" cy="292"/>
          </a:xfrm>
        </p:grpSpPr>
        <p:sp>
          <p:nvSpPr>
            <p:cNvPr id="227" name="Oval 80">
              <a:extLst>
                <a:ext uri="{FF2B5EF4-FFF2-40B4-BE49-F238E27FC236}">
                  <a16:creationId xmlns:a16="http://schemas.microsoft.com/office/drawing/2014/main" id="{F0AF513D-168E-BC43-A87F-98530A7A73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102"/>
              <a:ext cx="311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8" name="Line 81">
              <a:extLst>
                <a:ext uri="{FF2B5EF4-FFF2-40B4-BE49-F238E27FC236}">
                  <a16:creationId xmlns:a16="http://schemas.microsoft.com/office/drawing/2014/main" id="{98E003C3-39B5-AD4E-B694-FF067F96F0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" y="209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29" name="Line 82">
              <a:extLst>
                <a:ext uri="{FF2B5EF4-FFF2-40B4-BE49-F238E27FC236}">
                  <a16:creationId xmlns:a16="http://schemas.microsoft.com/office/drawing/2014/main" id="{FD35A7A2-366B-1C41-BFC6-E12754C80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0" y="2097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0" name="Rectangle 83">
              <a:extLst>
                <a:ext uri="{FF2B5EF4-FFF2-40B4-BE49-F238E27FC236}">
                  <a16:creationId xmlns:a16="http://schemas.microsoft.com/office/drawing/2014/main" id="{5442F6D1-04E0-A44F-8910-B76948571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097"/>
              <a:ext cx="310" cy="4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685800">
                <a:defRPr/>
              </a:pPr>
              <a:endParaRPr lang="en-US" sz="180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31" name="Oval 84">
              <a:extLst>
                <a:ext uri="{FF2B5EF4-FFF2-40B4-BE49-F238E27FC236}">
                  <a16:creationId xmlns:a16="http://schemas.microsoft.com/office/drawing/2014/main" id="{7CE682FE-3948-5143-B692-07DEF21A9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32" name="Group 85">
              <a:extLst>
                <a:ext uri="{FF2B5EF4-FFF2-40B4-BE49-F238E27FC236}">
                  <a16:creationId xmlns:a16="http://schemas.microsoft.com/office/drawing/2014/main" id="{ACD8E934-A29C-E940-B27E-262F5DE7DC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3" y="1976"/>
              <a:ext cx="365" cy="292"/>
              <a:chOff x="2872" y="2425"/>
              <a:chExt cx="373" cy="292"/>
            </a:xfrm>
          </p:grpSpPr>
          <p:sp>
            <p:nvSpPr>
              <p:cNvPr id="233" name="Rectangle 86">
                <a:extLst>
                  <a:ext uri="{FF2B5EF4-FFF2-40B4-BE49-F238E27FC236}">
                    <a16:creationId xmlns:a16="http://schemas.microsoft.com/office/drawing/2014/main" id="{6556355B-9BE3-D746-A820-E89A58911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 kern="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34" name="Text Box 87">
                <a:extLst>
                  <a:ext uri="{FF2B5EF4-FFF2-40B4-BE49-F238E27FC236}">
                    <a16:creationId xmlns:a16="http://schemas.microsoft.com/office/drawing/2014/main" id="{87A983D3-02A0-4A4B-A676-14BB88EA31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72" y="2425"/>
                <a:ext cx="373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685800">
                  <a:defRPr/>
                </a:pPr>
                <a:r>
                  <a:rPr lang="en-US" sz="1500" kern="0" dirty="0">
                    <a:solidFill>
                      <a:srgbClr val="000000"/>
                    </a:solidFill>
                  </a:rPr>
                  <a:t>1b</a:t>
                </a:r>
                <a:endParaRPr lang="en-US" sz="1800" kern="0" dirty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99" name="Group 99">
            <a:extLst>
              <a:ext uri="{FF2B5EF4-FFF2-40B4-BE49-F238E27FC236}">
                <a16:creationId xmlns:a16="http://schemas.microsoft.com/office/drawing/2014/main" id="{4C6CCD3C-47D1-7847-84AE-9A444B7FD9F9}"/>
              </a:ext>
            </a:extLst>
          </p:cNvPr>
          <p:cNvGrpSpPr>
            <a:grpSpLocks/>
          </p:cNvGrpSpPr>
          <p:nvPr/>
        </p:nvGrpSpPr>
        <p:grpSpPr bwMode="auto">
          <a:xfrm>
            <a:off x="1654256" y="4122970"/>
            <a:ext cx="388714" cy="322947"/>
            <a:chOff x="1998" y="1976"/>
            <a:chExt cx="355" cy="292"/>
          </a:xfrm>
        </p:grpSpPr>
        <p:sp>
          <p:nvSpPr>
            <p:cNvPr id="215" name="Oval 100">
              <a:extLst>
                <a:ext uri="{FF2B5EF4-FFF2-40B4-BE49-F238E27FC236}">
                  <a16:creationId xmlns:a16="http://schemas.microsoft.com/office/drawing/2014/main" id="{9CFFD192-2352-574C-A1F6-73C764467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6" name="Line 101">
              <a:extLst>
                <a:ext uri="{FF2B5EF4-FFF2-40B4-BE49-F238E27FC236}">
                  <a16:creationId xmlns:a16="http://schemas.microsoft.com/office/drawing/2014/main" id="{AA179453-C4E3-E244-B9A9-11831D8261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7" name="Line 102">
              <a:extLst>
                <a:ext uri="{FF2B5EF4-FFF2-40B4-BE49-F238E27FC236}">
                  <a16:creationId xmlns:a16="http://schemas.microsoft.com/office/drawing/2014/main" id="{1CE386C9-63A7-F044-A083-5284BFD154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8" name="Rectangle 103">
              <a:extLst>
                <a:ext uri="{FF2B5EF4-FFF2-40B4-BE49-F238E27FC236}">
                  <a16:creationId xmlns:a16="http://schemas.microsoft.com/office/drawing/2014/main" id="{50227DAD-D708-784A-BD13-83429F1C25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2095"/>
              <a:ext cx="310" cy="5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defTabSz="685800">
                <a:defRPr/>
              </a:pPr>
              <a:endParaRPr lang="en-US" sz="180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9" name="Oval 104">
              <a:extLst>
                <a:ext uri="{FF2B5EF4-FFF2-40B4-BE49-F238E27FC236}">
                  <a16:creationId xmlns:a16="http://schemas.microsoft.com/office/drawing/2014/main" id="{6DA156B1-5FE9-414A-BB48-46A4A52B9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037"/>
              <a:ext cx="313" cy="94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20" name="Group 105">
              <a:extLst>
                <a:ext uri="{FF2B5EF4-FFF2-40B4-BE49-F238E27FC236}">
                  <a16:creationId xmlns:a16="http://schemas.microsoft.com/office/drawing/2014/main" id="{80512439-7B6B-C54B-82D0-66D0AB25D2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98" y="1976"/>
              <a:ext cx="355" cy="292"/>
              <a:chOff x="2876" y="2425"/>
              <a:chExt cx="363" cy="292"/>
            </a:xfrm>
          </p:grpSpPr>
          <p:sp>
            <p:nvSpPr>
              <p:cNvPr id="221" name="Rectangle 106">
                <a:extLst>
                  <a:ext uri="{FF2B5EF4-FFF2-40B4-BE49-F238E27FC236}">
                    <a16:creationId xmlns:a16="http://schemas.microsoft.com/office/drawing/2014/main" id="{91098A50-7FC0-CB4E-9B97-2D7AE96D06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0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 kern="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22" name="Text Box 107">
                <a:extLst>
                  <a:ext uri="{FF2B5EF4-FFF2-40B4-BE49-F238E27FC236}">
                    <a16:creationId xmlns:a16="http://schemas.microsoft.com/office/drawing/2014/main" id="{FBCF2ABD-1064-2947-85B9-C0D4E2616D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76" y="2425"/>
                <a:ext cx="363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685800">
                  <a:defRPr/>
                </a:pPr>
                <a:r>
                  <a:rPr lang="en-US" sz="1500" kern="0" dirty="0">
                    <a:solidFill>
                      <a:srgbClr val="000000"/>
                    </a:solidFill>
                  </a:rPr>
                  <a:t>3c</a:t>
                </a:r>
                <a:endParaRPr lang="en-US" sz="1800" kern="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00" name="Line 108">
            <a:extLst>
              <a:ext uri="{FF2B5EF4-FFF2-40B4-BE49-F238E27FC236}">
                <a16:creationId xmlns:a16="http://schemas.microsoft.com/office/drawing/2014/main" id="{47A25237-349D-A842-8706-F347B24345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00242" y="4359647"/>
            <a:ext cx="67889" cy="11944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1" name="Line 109">
            <a:extLst>
              <a:ext uri="{FF2B5EF4-FFF2-40B4-BE49-F238E27FC236}">
                <a16:creationId xmlns:a16="http://schemas.microsoft.com/office/drawing/2014/main" id="{6A3F47BD-80C7-0747-85CB-F22F1B79270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4087" y="4410523"/>
            <a:ext cx="158771" cy="1216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2" name="Line 110">
            <a:extLst>
              <a:ext uri="{FF2B5EF4-FFF2-40B4-BE49-F238E27FC236}">
                <a16:creationId xmlns:a16="http://schemas.microsoft.com/office/drawing/2014/main" id="{6CB9126B-13F6-7D4E-B1DD-C7EB25541B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10477" y="4017898"/>
            <a:ext cx="148916" cy="16811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3" name="Line 111">
            <a:extLst>
              <a:ext uri="{FF2B5EF4-FFF2-40B4-BE49-F238E27FC236}">
                <a16:creationId xmlns:a16="http://schemas.microsoft.com/office/drawing/2014/main" id="{22C33C4C-9469-EC40-8CEF-2C586DEC6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4981" y="4007944"/>
            <a:ext cx="131396" cy="19686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4" name="Line 112">
            <a:extLst>
              <a:ext uri="{FF2B5EF4-FFF2-40B4-BE49-F238E27FC236}">
                <a16:creationId xmlns:a16="http://schemas.microsoft.com/office/drawing/2014/main" id="{4C48EF93-B210-4F4B-9854-165045A32FD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27661" y="4110801"/>
            <a:ext cx="76648" cy="2278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7" name="Line 115">
            <a:extLst>
              <a:ext uri="{FF2B5EF4-FFF2-40B4-BE49-F238E27FC236}">
                <a16:creationId xmlns:a16="http://schemas.microsoft.com/office/drawing/2014/main" id="{257DE23D-92D6-6B48-8933-BB087A4B7F3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67254" y="4148404"/>
            <a:ext cx="139061" cy="22340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8" name="Line 116">
            <a:extLst>
              <a:ext uri="{FF2B5EF4-FFF2-40B4-BE49-F238E27FC236}">
                <a16:creationId xmlns:a16="http://schemas.microsoft.com/office/drawing/2014/main" id="{3008FEDF-B989-AD47-B8DC-811C63A78E6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425623" y="4261215"/>
            <a:ext cx="148916" cy="2046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09" name="Line 117">
            <a:extLst>
              <a:ext uri="{FF2B5EF4-FFF2-40B4-BE49-F238E27FC236}">
                <a16:creationId xmlns:a16="http://schemas.microsoft.com/office/drawing/2014/main" id="{7072AB1C-E687-5F42-AD97-F842F241CC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56130" y="5085171"/>
            <a:ext cx="147821" cy="129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0" name="Line 118">
            <a:extLst>
              <a:ext uri="{FF2B5EF4-FFF2-40B4-BE49-F238E27FC236}">
                <a16:creationId xmlns:a16="http://schemas.microsoft.com/office/drawing/2014/main" id="{368439BD-38EC-0F4F-AB79-71712E1AE09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18902" y="4973467"/>
            <a:ext cx="139061" cy="884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1" name="Line 119">
            <a:extLst>
              <a:ext uri="{FF2B5EF4-FFF2-40B4-BE49-F238E27FC236}">
                <a16:creationId xmlns:a16="http://schemas.microsoft.com/office/drawing/2014/main" id="{05F4047A-FA71-B345-8F4D-7557CE9C31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15638" y="5273188"/>
            <a:ext cx="232133" cy="165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2" name="Line 120">
            <a:extLst>
              <a:ext uri="{FF2B5EF4-FFF2-40B4-BE49-F238E27FC236}">
                <a16:creationId xmlns:a16="http://schemas.microsoft.com/office/drawing/2014/main" id="{00691E04-3135-5045-8A22-A3445401A5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44508" y="4766648"/>
            <a:ext cx="250748" cy="1106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3" name="Line 121">
            <a:extLst>
              <a:ext uri="{FF2B5EF4-FFF2-40B4-BE49-F238E27FC236}">
                <a16:creationId xmlns:a16="http://schemas.microsoft.com/office/drawing/2014/main" id="{C2D8B9BD-B900-B448-8B0A-9B6A048DBB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44910" y="5179180"/>
            <a:ext cx="130301" cy="1216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14" name="Line 122">
            <a:extLst>
              <a:ext uri="{FF2B5EF4-FFF2-40B4-BE49-F238E27FC236}">
                <a16:creationId xmlns:a16="http://schemas.microsoft.com/office/drawing/2014/main" id="{EA45D5A9-0BF3-874E-B10C-996FD8308B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17133" y="4850702"/>
            <a:ext cx="158771" cy="8294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defTabSz="685800">
              <a:defRPr/>
            </a:pPr>
            <a:endParaRPr lang="en-US" sz="1350" kern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92" name="Freeform 113">
            <a:extLst>
              <a:ext uri="{FF2B5EF4-FFF2-40B4-BE49-F238E27FC236}">
                <a16:creationId xmlns:a16="http://schemas.microsoft.com/office/drawing/2014/main" id="{DE260962-6C23-A34F-81F9-3BDEB6DE3340}"/>
              </a:ext>
            </a:extLst>
          </p:cNvPr>
          <p:cNvSpPr>
            <a:spLocks/>
          </p:cNvSpPr>
          <p:nvPr/>
        </p:nvSpPr>
        <p:spPr bwMode="auto">
          <a:xfrm flipH="1">
            <a:off x="482122" y="4314139"/>
            <a:ext cx="878681" cy="1319213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9CE0FA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193" name="Text Box 114">
            <a:extLst>
              <a:ext uri="{FF2B5EF4-FFF2-40B4-BE49-F238E27FC236}">
                <a16:creationId xmlns:a16="http://schemas.microsoft.com/office/drawing/2014/main" id="{A4A13EDE-492A-BE49-A65F-4D86BD672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984" y="4902308"/>
            <a:ext cx="72487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50" dirty="0"/>
              <a:t>other</a:t>
            </a:r>
          </a:p>
          <a:p>
            <a:r>
              <a:rPr lang="en-US" sz="1050" dirty="0"/>
              <a:t>networks</a:t>
            </a:r>
          </a:p>
        </p:txBody>
      </p:sp>
      <p:sp>
        <p:nvSpPr>
          <p:cNvPr id="194" name="Line 115">
            <a:extLst>
              <a:ext uri="{FF2B5EF4-FFF2-40B4-BE49-F238E27FC236}">
                <a16:creationId xmlns:a16="http://schemas.microsoft.com/office/drawing/2014/main" id="{C8C2397B-C8B2-224A-BCB5-A3C329D27E9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25060" y="4573696"/>
            <a:ext cx="351235" cy="20121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1800" dirty="0"/>
          </a:p>
        </p:txBody>
      </p:sp>
      <p:sp>
        <p:nvSpPr>
          <p:cNvPr id="195" name="Freeform 5">
            <a:extLst>
              <a:ext uri="{FF2B5EF4-FFF2-40B4-BE49-F238E27FC236}">
                <a16:creationId xmlns:a16="http://schemas.microsoft.com/office/drawing/2014/main" id="{8885E14F-4041-E249-995C-43DC3D2D8B1C}"/>
              </a:ext>
            </a:extLst>
          </p:cNvPr>
          <p:cNvSpPr>
            <a:spLocks/>
          </p:cNvSpPr>
          <p:nvPr/>
        </p:nvSpPr>
        <p:spPr bwMode="auto">
          <a:xfrm>
            <a:off x="6040286" y="3828169"/>
            <a:ext cx="878681" cy="1319213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9CE0FA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196" name="Line 92">
            <a:extLst>
              <a:ext uri="{FF2B5EF4-FFF2-40B4-BE49-F238E27FC236}">
                <a16:creationId xmlns:a16="http://schemas.microsoft.com/office/drawing/2014/main" id="{F329414D-E5C4-DA4F-A3DD-7175FB210C9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6521" y="4450492"/>
            <a:ext cx="9887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r>
              <a:rPr lang="en-US" sz="1800" dirty="0"/>
              <a:t>        </a:t>
            </a:r>
          </a:p>
        </p:txBody>
      </p:sp>
      <p:sp>
        <p:nvSpPr>
          <p:cNvPr id="197" name="Line 93">
            <a:extLst>
              <a:ext uri="{FF2B5EF4-FFF2-40B4-BE49-F238E27FC236}">
                <a16:creationId xmlns:a16="http://schemas.microsoft.com/office/drawing/2014/main" id="{BFA90A4C-DC4C-B649-B9F1-BBC4626B94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7938" y="4686611"/>
            <a:ext cx="100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r>
              <a:rPr lang="en-US" sz="1800" dirty="0"/>
              <a:t>                </a:t>
            </a:r>
          </a:p>
        </p:txBody>
      </p:sp>
      <p:sp>
        <p:nvSpPr>
          <p:cNvPr id="198" name="Text Box 112">
            <a:extLst>
              <a:ext uri="{FF2B5EF4-FFF2-40B4-BE49-F238E27FC236}">
                <a16:creationId xmlns:a16="http://schemas.microsoft.com/office/drawing/2014/main" id="{840A7965-8696-C241-A087-39B4E4084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845" y="4275844"/>
            <a:ext cx="72487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050" dirty="0"/>
              <a:t>other</a:t>
            </a:r>
          </a:p>
          <a:p>
            <a:r>
              <a:rPr lang="en-US" sz="1050" dirty="0"/>
              <a:t>networks</a:t>
            </a:r>
          </a:p>
        </p:txBody>
      </p:sp>
      <p:sp>
        <p:nvSpPr>
          <p:cNvPr id="223" name="Rectangle 3">
            <a:extLst>
              <a:ext uri="{FF2B5EF4-FFF2-40B4-BE49-F238E27FC236}">
                <a16:creationId xmlns:a16="http://schemas.microsoft.com/office/drawing/2014/main" id="{C4812894-1377-0F41-8D66-2DB2C98C7B52}"/>
              </a:ext>
            </a:extLst>
          </p:cNvPr>
          <p:cNvSpPr txBox="1">
            <a:spLocks noChangeArrowheads="1"/>
          </p:cNvSpPr>
          <p:nvPr/>
        </p:nvSpPr>
        <p:spPr>
          <a:xfrm>
            <a:off x="492805" y="2026231"/>
            <a:ext cx="3753519" cy="540947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dirty="0"/>
              <a:t>suppose router in AS</a:t>
            </a:r>
            <a:r>
              <a:rPr lang="en-US" sz="1800" dirty="0">
                <a:latin typeface="Arial"/>
                <a:cs typeface="Arial"/>
              </a:rPr>
              <a:t>1</a:t>
            </a:r>
            <a:r>
              <a:rPr lang="en-US" sz="1800" dirty="0"/>
              <a:t> receives datagram destined outside of AS</a:t>
            </a:r>
            <a:r>
              <a:rPr lang="en-US" sz="1800" dirty="0">
                <a:latin typeface="Arial"/>
                <a:cs typeface="Arial"/>
              </a:rPr>
              <a:t>1</a:t>
            </a:r>
            <a:r>
              <a:rPr lang="en-US" sz="1800" dirty="0"/>
              <a:t>:</a:t>
            </a:r>
          </a:p>
          <a:p>
            <a:pPr lvl="1">
              <a:defRPr/>
            </a:pPr>
            <a:endParaRPr lang="en-US" sz="1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C7CFEE-647F-FD4B-8F1F-D357C9361183}"/>
              </a:ext>
            </a:extLst>
          </p:cNvPr>
          <p:cNvSpPr/>
          <p:nvPr/>
        </p:nvSpPr>
        <p:spPr>
          <a:xfrm>
            <a:off x="4581394" y="1973664"/>
            <a:ext cx="4117932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r>
              <a:rPr lang="en-US" sz="2100" dirty="0">
                <a:solidFill>
                  <a:srgbClr val="CC0000"/>
                </a:solidFill>
              </a:rPr>
              <a:t>AS</a:t>
            </a:r>
            <a:r>
              <a:rPr lang="en-US" sz="2100" dirty="0">
                <a:solidFill>
                  <a:srgbClr val="CC0000"/>
                </a:solidFill>
                <a:cs typeface="Arial"/>
              </a:rPr>
              <a:t>1</a:t>
            </a:r>
            <a:r>
              <a:rPr lang="en-US" sz="2100" dirty="0">
                <a:solidFill>
                  <a:srgbClr val="CC0000"/>
                </a:solidFill>
              </a:rPr>
              <a:t> inter-domain routing must:</a:t>
            </a:r>
          </a:p>
          <a:p>
            <a:pPr marL="342900" indent="-250031">
              <a:buFont typeface="ZapfDingbats" charset="0"/>
              <a:buAutoNum type="arabicPeriod"/>
              <a:defRPr/>
            </a:pPr>
            <a:r>
              <a:rPr lang="en-US" sz="1800" dirty="0"/>
              <a:t>learn which destinations reachable through AS2, which through AS3</a:t>
            </a:r>
          </a:p>
          <a:p>
            <a:pPr marL="342900" indent="-250031">
              <a:buFont typeface="ZapfDingbats" charset="0"/>
              <a:buAutoNum type="arabicPeriod"/>
              <a:defRPr/>
            </a:pPr>
            <a:r>
              <a:rPr lang="en-US" sz="1800" dirty="0"/>
              <a:t>propagate this reachability info to all routers in AS</a:t>
            </a:r>
            <a:r>
              <a:rPr lang="en-US" sz="1800" dirty="0">
                <a:cs typeface="Arial"/>
              </a:rPr>
              <a:t>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AF74606-0A42-EC43-8837-07801EF753FD}"/>
              </a:ext>
            </a:extLst>
          </p:cNvPr>
          <p:cNvGrpSpPr/>
          <p:nvPr/>
        </p:nvGrpSpPr>
        <p:grpSpPr>
          <a:xfrm>
            <a:off x="2002536" y="5133594"/>
            <a:ext cx="572807" cy="332399"/>
            <a:chOff x="2670048" y="5701792"/>
            <a:chExt cx="763742" cy="443198"/>
          </a:xfrm>
        </p:grpSpPr>
        <p:sp>
          <p:nvSpPr>
            <p:cNvPr id="124" name="Right Arrow 123">
              <a:extLst>
                <a:ext uri="{FF2B5EF4-FFF2-40B4-BE49-F238E27FC236}">
                  <a16:creationId xmlns:a16="http://schemas.microsoft.com/office/drawing/2014/main" id="{28ACB7EC-F781-384A-AD08-E17B83DAE67A}"/>
                </a:ext>
              </a:extLst>
            </p:cNvPr>
            <p:cNvSpPr/>
            <p:nvPr/>
          </p:nvSpPr>
          <p:spPr>
            <a:xfrm rot="19174881">
              <a:off x="2896614" y="5786744"/>
              <a:ext cx="537176" cy="202520"/>
            </a:xfrm>
            <a:prstGeom prst="right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35000">
                  <a:schemeClr val="accent1">
                    <a:lumMod val="20000"/>
                    <a:lumOff val="80000"/>
                  </a:schemeClr>
                </a:gs>
                <a:gs pos="68000">
                  <a:schemeClr val="accent1">
                    <a:lumMod val="45000"/>
                    <a:lumOff val="55000"/>
                  </a:schemeClr>
                </a:gs>
                <a:gs pos="100000">
                  <a:srgbClr val="0000A8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20" name="Group 201">
              <a:extLst>
                <a:ext uri="{FF2B5EF4-FFF2-40B4-BE49-F238E27FC236}">
                  <a16:creationId xmlns:a16="http://schemas.microsoft.com/office/drawing/2014/main" id="{E20C8ADF-2589-C646-B6EA-D4B0EBC7A0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0048" y="5701792"/>
              <a:ext cx="245122" cy="443198"/>
              <a:chOff x="375561" y="297711"/>
              <a:chExt cx="1252683" cy="2138362"/>
            </a:xfrm>
          </p:grpSpPr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7DDF526C-1102-2F48-8FE7-A7023586C9F7}"/>
                  </a:ext>
                </a:extLst>
              </p:cNvPr>
              <p:cNvSpPr/>
              <p:nvPr/>
            </p:nvSpPr>
            <p:spPr>
              <a:xfrm>
                <a:off x="375561" y="297711"/>
                <a:ext cx="971072" cy="2138362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66787" h="2138362">
                    <a:moveTo>
                      <a:pt x="0" y="0"/>
                    </a:moveTo>
                    <a:lnTo>
                      <a:pt x="0" y="1190625"/>
                    </a:lnTo>
                    <a:lnTo>
                      <a:pt x="966787" y="2138362"/>
                    </a:lnTo>
                    <a:cubicBezTo>
                      <a:pt x="965200" y="1673225"/>
                      <a:pt x="963612" y="1208087"/>
                      <a:pt x="962025" y="7429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D87569FE-AD98-464C-82C6-8AF331C6E022}"/>
                  </a:ext>
                </a:extLst>
              </p:cNvPr>
              <p:cNvSpPr/>
              <p:nvPr/>
            </p:nvSpPr>
            <p:spPr>
              <a:xfrm>
                <a:off x="375561" y="309724"/>
                <a:ext cx="1247826" cy="768849"/>
              </a:xfrm>
              <a:custGeom>
                <a:avLst/>
                <a:gdLst>
                  <a:gd name="connsiteX0" fmla="*/ 0 w 966787"/>
                  <a:gd name="connsiteY0" fmla="*/ 0 h 2138362"/>
                  <a:gd name="connsiteX1" fmla="*/ 0 w 966787"/>
                  <a:gd name="connsiteY1" fmla="*/ 1190625 h 2138362"/>
                  <a:gd name="connsiteX2" fmla="*/ 966787 w 966787"/>
                  <a:gd name="connsiteY2" fmla="*/ 2138362 h 2138362"/>
                  <a:gd name="connsiteX3" fmla="*/ 962025 w 966787"/>
                  <a:gd name="connsiteY3" fmla="*/ 742950 h 2138362"/>
                  <a:gd name="connsiteX4" fmla="*/ 0 w 966787"/>
                  <a:gd name="connsiteY4" fmla="*/ 0 h 2138362"/>
                  <a:gd name="connsiteX0" fmla="*/ 928688 w 1895475"/>
                  <a:gd name="connsiteY0" fmla="*/ 0 h 2138362"/>
                  <a:gd name="connsiteX1" fmla="*/ 0 w 1895475"/>
                  <a:gd name="connsiteY1" fmla="*/ 461963 h 2138362"/>
                  <a:gd name="connsiteX2" fmla="*/ 1895475 w 1895475"/>
                  <a:gd name="connsiteY2" fmla="*/ 2138362 h 2138362"/>
                  <a:gd name="connsiteX3" fmla="*/ 1890713 w 1895475"/>
                  <a:gd name="connsiteY3" fmla="*/ 742950 h 2138362"/>
                  <a:gd name="connsiteX4" fmla="*/ 928688 w 1895475"/>
                  <a:gd name="connsiteY4" fmla="*/ 0 h 213836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890713 w 1895475"/>
                  <a:gd name="connsiteY3" fmla="*/ 342900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143000 w 1895475"/>
                  <a:gd name="connsiteY3" fmla="*/ 7762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895475"/>
                  <a:gd name="connsiteY0" fmla="*/ 0 h 1738312"/>
                  <a:gd name="connsiteX1" fmla="*/ 0 w 1895475"/>
                  <a:gd name="connsiteY1" fmla="*/ 61913 h 1738312"/>
                  <a:gd name="connsiteX2" fmla="*/ 1895475 w 1895475"/>
                  <a:gd name="connsiteY2" fmla="*/ 1738312 h 1738312"/>
                  <a:gd name="connsiteX3" fmla="*/ 1238250 w 1895475"/>
                  <a:gd name="connsiteY3" fmla="*/ 814388 h 1738312"/>
                  <a:gd name="connsiteX4" fmla="*/ 247650 w 1895475"/>
                  <a:gd name="connsiteY4" fmla="*/ 0 h 1738312"/>
                  <a:gd name="connsiteX0" fmla="*/ 247650 w 1238250"/>
                  <a:gd name="connsiteY0" fmla="*/ 0 h 862012"/>
                  <a:gd name="connsiteX1" fmla="*/ 0 w 1238250"/>
                  <a:gd name="connsiteY1" fmla="*/ 61913 h 862012"/>
                  <a:gd name="connsiteX2" fmla="*/ 947738 w 1238250"/>
                  <a:gd name="connsiteY2" fmla="*/ 862012 h 862012"/>
                  <a:gd name="connsiteX3" fmla="*/ 1238250 w 1238250"/>
                  <a:gd name="connsiteY3" fmla="*/ 814388 h 862012"/>
                  <a:gd name="connsiteX4" fmla="*/ 247650 w 1238250"/>
                  <a:gd name="connsiteY4" fmla="*/ 0 h 8620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47650 w 1238250"/>
                  <a:gd name="connsiteY0" fmla="*/ 0 h 823912"/>
                  <a:gd name="connsiteX1" fmla="*/ 0 w 1238250"/>
                  <a:gd name="connsiteY1" fmla="*/ 61913 h 823912"/>
                  <a:gd name="connsiteX2" fmla="*/ 952500 w 1238250"/>
                  <a:gd name="connsiteY2" fmla="*/ 823912 h 823912"/>
                  <a:gd name="connsiteX3" fmla="*/ 1238250 w 1238250"/>
                  <a:gd name="connsiteY3" fmla="*/ 814388 h 823912"/>
                  <a:gd name="connsiteX4" fmla="*/ 247650 w 1238250"/>
                  <a:gd name="connsiteY4" fmla="*/ 0 h 823912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8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6"/>
                  <a:gd name="connsiteX1" fmla="*/ 0 w 1238250"/>
                  <a:gd name="connsiteY1" fmla="*/ 4763 h 773376"/>
                  <a:gd name="connsiteX2" fmla="*/ 952500 w 1238250"/>
                  <a:gd name="connsiteY2" fmla="*/ 766762 h 773376"/>
                  <a:gd name="connsiteX3" fmla="*/ 1238250 w 1238250"/>
                  <a:gd name="connsiteY3" fmla="*/ 771525 h 773376"/>
                  <a:gd name="connsiteX4" fmla="*/ 233363 w 1238250"/>
                  <a:gd name="connsiteY4" fmla="*/ 0 h 773376"/>
                  <a:gd name="connsiteX0" fmla="*/ 233363 w 1238250"/>
                  <a:gd name="connsiteY0" fmla="*/ 0 h 766762"/>
                  <a:gd name="connsiteX1" fmla="*/ 0 w 1238250"/>
                  <a:gd name="connsiteY1" fmla="*/ 4763 h 766762"/>
                  <a:gd name="connsiteX2" fmla="*/ 952500 w 1238250"/>
                  <a:gd name="connsiteY2" fmla="*/ 766762 h 766762"/>
                  <a:gd name="connsiteX3" fmla="*/ 1238250 w 1238250"/>
                  <a:gd name="connsiteY3" fmla="*/ 757236 h 766762"/>
                  <a:gd name="connsiteX4" fmla="*/ 233363 w 1238250"/>
                  <a:gd name="connsiteY4" fmla="*/ 0 h 766762"/>
                  <a:gd name="connsiteX0" fmla="*/ 233363 w 1238250"/>
                  <a:gd name="connsiteY0" fmla="*/ 0 h 773375"/>
                  <a:gd name="connsiteX1" fmla="*/ 0 w 1238250"/>
                  <a:gd name="connsiteY1" fmla="*/ 4763 h 773375"/>
                  <a:gd name="connsiteX2" fmla="*/ 952500 w 1238250"/>
                  <a:gd name="connsiteY2" fmla="*/ 766762 h 773375"/>
                  <a:gd name="connsiteX3" fmla="*/ 1238250 w 1238250"/>
                  <a:gd name="connsiteY3" fmla="*/ 771523 h 773375"/>
                  <a:gd name="connsiteX4" fmla="*/ 233363 w 1238250"/>
                  <a:gd name="connsiteY4" fmla="*/ 0 h 773375"/>
                  <a:gd name="connsiteX0" fmla="*/ 233363 w 1238250"/>
                  <a:gd name="connsiteY0" fmla="*/ 0 h 771523"/>
                  <a:gd name="connsiteX1" fmla="*/ 0 w 1238250"/>
                  <a:gd name="connsiteY1" fmla="*/ 4763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71523"/>
                  <a:gd name="connsiteX1" fmla="*/ 0 w 1238250"/>
                  <a:gd name="connsiteY1" fmla="*/ 23466 h 771523"/>
                  <a:gd name="connsiteX2" fmla="*/ 952500 w 1238250"/>
                  <a:gd name="connsiteY2" fmla="*/ 766762 h 771523"/>
                  <a:gd name="connsiteX3" fmla="*/ 1238250 w 1238250"/>
                  <a:gd name="connsiteY3" fmla="*/ 771523 h 771523"/>
                  <a:gd name="connsiteX4" fmla="*/ 233363 w 1238250"/>
                  <a:gd name="connsiteY4" fmla="*/ 0 h 771523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33363 w 1238250"/>
                  <a:gd name="connsiteY0" fmla="*/ 0 h 757496"/>
                  <a:gd name="connsiteX1" fmla="*/ 0 w 1238250"/>
                  <a:gd name="connsiteY1" fmla="*/ 9439 h 757496"/>
                  <a:gd name="connsiteX2" fmla="*/ 952500 w 1238250"/>
                  <a:gd name="connsiteY2" fmla="*/ 752735 h 757496"/>
                  <a:gd name="connsiteX3" fmla="*/ 1238250 w 1238250"/>
                  <a:gd name="connsiteY3" fmla="*/ 757496 h 757496"/>
                  <a:gd name="connsiteX4" fmla="*/ 233363 w 1238250"/>
                  <a:gd name="connsiteY4" fmla="*/ 0 h 757496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  <a:gd name="connsiteX0" fmla="*/ 243561 w 1248448"/>
                  <a:gd name="connsiteY0" fmla="*/ 573 h 758069"/>
                  <a:gd name="connsiteX1" fmla="*/ 0 w 1248448"/>
                  <a:gd name="connsiteY1" fmla="*/ 0 h 758069"/>
                  <a:gd name="connsiteX2" fmla="*/ 962698 w 1248448"/>
                  <a:gd name="connsiteY2" fmla="*/ 753308 h 758069"/>
                  <a:gd name="connsiteX3" fmla="*/ 1248448 w 1248448"/>
                  <a:gd name="connsiteY3" fmla="*/ 758069 h 758069"/>
                  <a:gd name="connsiteX4" fmla="*/ 243561 w 1248448"/>
                  <a:gd name="connsiteY4" fmla="*/ 573 h 75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448" h="758069">
                    <a:moveTo>
                      <a:pt x="243561" y="573"/>
                    </a:moveTo>
                    <a:cubicBezTo>
                      <a:pt x="162374" y="382"/>
                      <a:pt x="235530" y="6639"/>
                      <a:pt x="0" y="0"/>
                    </a:cubicBezTo>
                    <a:lnTo>
                      <a:pt x="962698" y="753308"/>
                    </a:lnTo>
                    <a:cubicBezTo>
                      <a:pt x="1114838" y="758721"/>
                      <a:pt x="1045247" y="751718"/>
                      <a:pt x="1248448" y="758069"/>
                    </a:cubicBezTo>
                    <a:lnTo>
                      <a:pt x="243561" y="573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DD79E3A-D063-E04C-BF26-4BCE30BD1540}"/>
                  </a:ext>
                </a:extLst>
              </p:cNvPr>
              <p:cNvSpPr/>
              <p:nvPr/>
            </p:nvSpPr>
            <p:spPr>
              <a:xfrm>
                <a:off x="1332065" y="1066560"/>
                <a:ext cx="296179" cy="136350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800" dirty="0">
                  <a:solidFill>
                    <a:srgbClr val="FFFFFF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126" name="Rectangle 3">
            <a:extLst>
              <a:ext uri="{FF2B5EF4-FFF2-40B4-BE49-F238E27FC236}">
                <a16:creationId xmlns:a16="http://schemas.microsoft.com/office/drawing/2014/main" id="{2805B67C-421E-F747-ADEA-BA4F2FA77522}"/>
              </a:ext>
            </a:extLst>
          </p:cNvPr>
          <p:cNvSpPr txBox="1">
            <a:spLocks noChangeArrowheads="1"/>
          </p:cNvSpPr>
          <p:nvPr/>
        </p:nvSpPr>
        <p:spPr>
          <a:xfrm>
            <a:off x="451657" y="2552011"/>
            <a:ext cx="3753519" cy="14990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defRPr/>
            </a:pPr>
            <a:r>
              <a:rPr lang="en-US" sz="1800" dirty="0"/>
              <a:t>router should forward packet to gateway router in AS1, but which one?</a:t>
            </a:r>
          </a:p>
          <a:p>
            <a:pPr lvl="1">
              <a:defRPr/>
            </a:pPr>
            <a:endParaRPr lang="en-US" sz="18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1C63B2F-6BBA-B44E-97F7-4159A78FD0F4}"/>
              </a:ext>
            </a:extLst>
          </p:cNvPr>
          <p:cNvGrpSpPr/>
          <p:nvPr/>
        </p:nvGrpSpPr>
        <p:grpSpPr>
          <a:xfrm>
            <a:off x="396621" y="2553462"/>
            <a:ext cx="2550033" cy="2843784"/>
            <a:chOff x="528828" y="2261616"/>
            <a:chExt cx="3400044" cy="3791712"/>
          </a:xfrm>
        </p:grpSpPr>
        <p:pic>
          <p:nvPicPr>
            <p:cNvPr id="7" name="Picture 6" descr="A close up of a sign&#10;&#10;Description automatically generated">
              <a:extLst>
                <a:ext uri="{FF2B5EF4-FFF2-40B4-BE49-F238E27FC236}">
                  <a16:creationId xmlns:a16="http://schemas.microsoft.com/office/drawing/2014/main" id="{0AD2C625-9B0A-A742-966B-89B7C34CA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81528" y="5205984"/>
              <a:ext cx="847344" cy="847344"/>
            </a:xfrm>
            <a:prstGeom prst="rect">
              <a:avLst/>
            </a:prstGeom>
          </p:spPr>
        </p:pic>
        <p:pic>
          <p:nvPicPr>
            <p:cNvPr id="129" name="Picture 128" descr="A close up of a sign&#10;&#10;Description automatically generated">
              <a:extLst>
                <a:ext uri="{FF2B5EF4-FFF2-40B4-BE49-F238E27FC236}">
                  <a16:creationId xmlns:a16="http://schemas.microsoft.com/office/drawing/2014/main" id="{9F88A575-F276-AF48-A7CD-00AEA286A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8828" y="2261616"/>
              <a:ext cx="847344" cy="8473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773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411" y="692696"/>
            <a:ext cx="8155227" cy="670967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000099"/>
                </a:solidFill>
                <a:latin typeface="+mn-lt"/>
                <a:ea typeface="ＭＳ Ｐゴシック" charset="0"/>
              </a:rPr>
              <a:t>Inter-AS routing:  routing within an AS</a:t>
            </a:r>
            <a:endParaRPr lang="en-US" sz="30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403F4-351A-E44F-97D7-AD7199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23" name="Rectangle 3">
            <a:extLst>
              <a:ext uri="{FF2B5EF4-FFF2-40B4-BE49-F238E27FC236}">
                <a16:creationId xmlns:a16="http://schemas.microsoft.com/office/drawing/2014/main" id="{C4812894-1377-0F41-8D66-2DB2C98C7B52}"/>
              </a:ext>
            </a:extLst>
          </p:cNvPr>
          <p:cNvSpPr txBox="1">
            <a:spLocks noChangeArrowheads="1"/>
          </p:cNvSpPr>
          <p:nvPr/>
        </p:nvSpPr>
        <p:spPr>
          <a:xfrm>
            <a:off x="643116" y="2026231"/>
            <a:ext cx="8206522" cy="3575252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335" indent="0">
              <a:buNone/>
              <a:defRPr/>
            </a:pPr>
            <a:r>
              <a:rPr lang="en-US" sz="2400" dirty="0"/>
              <a:t>most common intra-AS routing protocols:</a:t>
            </a:r>
          </a:p>
          <a:p>
            <a:pPr>
              <a:defRPr/>
            </a:pPr>
            <a:r>
              <a:rPr lang="en-US" sz="2100" dirty="0">
                <a:solidFill>
                  <a:srgbClr val="C00000"/>
                </a:solidFill>
              </a:rPr>
              <a:t>RIP: Routing Information Protocol</a:t>
            </a:r>
            <a:r>
              <a:rPr lang="en-US" sz="2100" dirty="0"/>
              <a:t> </a:t>
            </a:r>
            <a:r>
              <a:rPr lang="en-US" sz="1800" dirty="0"/>
              <a:t>[RFC 1723]</a:t>
            </a:r>
          </a:p>
          <a:p>
            <a:pPr lvl="1">
              <a:defRPr/>
            </a:pPr>
            <a:r>
              <a:rPr lang="en-US" sz="1800" dirty="0"/>
              <a:t>classic DV: DVs exchanged every 30 secs</a:t>
            </a:r>
          </a:p>
          <a:p>
            <a:pPr lvl="1">
              <a:defRPr/>
            </a:pPr>
            <a:r>
              <a:rPr lang="en-US" sz="1800" dirty="0"/>
              <a:t>no longer that widely used</a:t>
            </a:r>
          </a:p>
          <a:p>
            <a:pPr>
              <a:defRPr/>
            </a:pPr>
            <a:r>
              <a:rPr lang="en-US" sz="2100" dirty="0">
                <a:solidFill>
                  <a:srgbClr val="C00000"/>
                </a:solidFill>
              </a:rPr>
              <a:t>EIGRP: Enhanced Interior Gateway Routing Protocol</a:t>
            </a:r>
          </a:p>
          <a:p>
            <a:pPr lvl="1">
              <a:defRPr/>
            </a:pPr>
            <a:r>
              <a:rPr lang="en-US" sz="1800" dirty="0"/>
              <a:t>DV based</a:t>
            </a:r>
          </a:p>
          <a:p>
            <a:pPr lvl="1">
              <a:defRPr/>
            </a:pPr>
            <a:r>
              <a:rPr lang="en-US" sz="1800" dirty="0"/>
              <a:t>formerly Cisco-proprietary for decades (became open in 2013 [RFC 7868])</a:t>
            </a:r>
          </a:p>
          <a:p>
            <a:pPr>
              <a:defRPr/>
            </a:pPr>
            <a:r>
              <a:rPr lang="en-US" sz="2100" dirty="0"/>
              <a:t> </a:t>
            </a:r>
            <a:r>
              <a:rPr lang="en-US" sz="2100" dirty="0">
                <a:solidFill>
                  <a:srgbClr val="C00000"/>
                </a:solidFill>
              </a:rPr>
              <a:t>OSPF: Open Shortest Path First  </a:t>
            </a:r>
            <a:r>
              <a:rPr lang="en-US" sz="1500" dirty="0">
                <a:solidFill>
                  <a:srgbClr val="C00000"/>
                </a:solidFill>
              </a:rPr>
              <a:t>[RFC 2328]</a:t>
            </a:r>
          </a:p>
          <a:p>
            <a:pPr lvl="1">
              <a:defRPr/>
            </a:pPr>
            <a:r>
              <a:rPr lang="en-US" sz="1800" dirty="0"/>
              <a:t>link-state routing</a:t>
            </a:r>
          </a:p>
          <a:p>
            <a:pPr lvl="1">
              <a:defRPr/>
            </a:pPr>
            <a:r>
              <a:rPr lang="en-US" sz="1800" dirty="0"/>
              <a:t>IS-IS protocol (ISO standard, not RFC standard) essentially same as OSPF</a:t>
            </a:r>
          </a:p>
          <a:p>
            <a:pPr lvl="1"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5610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86" y="585550"/>
            <a:ext cx="8155227" cy="670967"/>
          </a:xfrm>
        </p:spPr>
        <p:txBody>
          <a:bodyPr>
            <a:noAutofit/>
          </a:bodyPr>
          <a:lstStyle/>
          <a:p>
            <a:r>
              <a:rPr lang="en-US" sz="3000" dirty="0"/>
              <a:t>OSPF (Open Shortest Path First) routing</a:t>
            </a:r>
            <a:endParaRPr lang="en-US" sz="3000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403F4-351A-E44F-97D7-AD7199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23" name="Rectangle 3">
            <a:extLst>
              <a:ext uri="{FF2B5EF4-FFF2-40B4-BE49-F238E27FC236}">
                <a16:creationId xmlns:a16="http://schemas.microsoft.com/office/drawing/2014/main" id="{C4812894-1377-0F41-8D66-2DB2C98C7B52}"/>
              </a:ext>
            </a:extLst>
          </p:cNvPr>
          <p:cNvSpPr txBox="1">
            <a:spLocks noChangeArrowheads="1"/>
          </p:cNvSpPr>
          <p:nvPr/>
        </p:nvSpPr>
        <p:spPr>
          <a:xfrm>
            <a:off x="643116" y="2026231"/>
            <a:ext cx="8206522" cy="357525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/>
            <a:r>
              <a:rPr lang="en-US" altLang="ja-JP" sz="2400" dirty="0"/>
              <a:t>“open”: publicly available</a:t>
            </a:r>
          </a:p>
          <a:p>
            <a:pPr marL="214313" indent="-205979"/>
            <a:r>
              <a:rPr lang="en-US" altLang="ja-JP" sz="2400" dirty="0"/>
              <a:t>classic link-state </a:t>
            </a:r>
          </a:p>
          <a:p>
            <a:pPr lvl="1"/>
            <a:r>
              <a:rPr lang="en-US" altLang="ja-JP" sz="2100" dirty="0"/>
              <a:t>each router floods OSPF link-state advertisements (directly over IP rather than using TCP/UDP) to all other routers in entire AS</a:t>
            </a:r>
          </a:p>
          <a:p>
            <a:pPr lvl="1"/>
            <a:r>
              <a:rPr lang="en-US" altLang="ja-JP" sz="2100" dirty="0"/>
              <a:t>multiple link costs metrics possible: bandwidth, delay</a:t>
            </a:r>
          </a:p>
          <a:p>
            <a:pPr lvl="1"/>
            <a:r>
              <a:rPr lang="en-US" altLang="ja-JP" sz="2100" dirty="0"/>
              <a:t>each router has full topology, uses Dijkstra’s algorithm to compute forwarding table</a:t>
            </a:r>
          </a:p>
          <a:p>
            <a:r>
              <a:rPr lang="en-US" altLang="ja-JP" sz="2100" i="1" dirty="0">
                <a:solidFill>
                  <a:srgbClr val="0000A8"/>
                </a:solidFill>
              </a:rPr>
              <a:t>security: </a:t>
            </a:r>
            <a:r>
              <a:rPr lang="en-US" altLang="ja-JP" sz="2100" dirty="0"/>
              <a:t>all OSPF messages authenticated (to prevent malicious intrusion) </a:t>
            </a:r>
          </a:p>
          <a:p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62056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DA1129F-3DCF-3A44-9CC7-AFE5C958C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094" y="666377"/>
            <a:ext cx="8155227" cy="670967"/>
          </a:xfrm>
        </p:spPr>
        <p:txBody>
          <a:bodyPr>
            <a:noAutofit/>
          </a:bodyPr>
          <a:lstStyle/>
          <a:p>
            <a:r>
              <a:rPr lang="en-US" dirty="0"/>
              <a:t>Hierarchical OSPF</a:t>
            </a:r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403F4-351A-E44F-97D7-AD7199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5CD349E-2B0A-864D-A751-48FCEC8B3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178" y="1930395"/>
            <a:ext cx="8603162" cy="1303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177404" indent="-177404" defTabSz="685800">
              <a:defRPr/>
            </a:pPr>
            <a:r>
              <a:rPr lang="en-US" sz="2100" kern="0" dirty="0">
                <a:solidFill>
                  <a:srgbClr val="0000A8"/>
                </a:solidFill>
              </a:rPr>
              <a:t>two-level hierarchy: </a:t>
            </a:r>
            <a:r>
              <a:rPr lang="en-US" sz="2100" kern="0" dirty="0">
                <a:solidFill>
                  <a:srgbClr val="000000"/>
                </a:solidFill>
              </a:rPr>
              <a:t>local area, backbone.</a:t>
            </a:r>
          </a:p>
          <a:p>
            <a:pPr marL="476250" lvl="1" indent="-169069" defTabSz="685800">
              <a:defRPr/>
            </a:pPr>
            <a:r>
              <a:rPr lang="en-US" sz="2100" kern="0" dirty="0">
                <a:solidFill>
                  <a:srgbClr val="000000"/>
                </a:solidFill>
              </a:rPr>
              <a:t>link-state advertisements flooded only in area, or backbone</a:t>
            </a:r>
          </a:p>
          <a:p>
            <a:pPr marL="476250" lvl="1" indent="-169069" defTabSz="685800">
              <a:defRPr/>
            </a:pPr>
            <a:r>
              <a:rPr lang="en-US" sz="2100" kern="0" dirty="0">
                <a:solidFill>
                  <a:srgbClr val="000000"/>
                </a:solidFill>
              </a:rPr>
              <a:t>each node has detailed area topology; only knows direction to reach other destinations</a:t>
            </a:r>
            <a:endParaRPr lang="en-US" sz="1800" kern="0" dirty="0">
              <a:solidFill>
                <a:srgbClr val="000000"/>
              </a:solidFill>
            </a:endParaRPr>
          </a:p>
          <a:p>
            <a:pPr marL="257175" indent="-257175" defTabSz="685800">
              <a:defRPr/>
            </a:pPr>
            <a:endParaRPr lang="en-US" sz="1800" kern="0" dirty="0">
              <a:solidFill>
                <a:srgbClr val="000000"/>
              </a:solidFill>
              <a:latin typeface="Gill Sans MT" charset="0"/>
            </a:endParaRPr>
          </a:p>
        </p:txBody>
      </p: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71841E75-3775-444F-8A3E-C66FDD41EC40}"/>
              </a:ext>
            </a:extLst>
          </p:cNvPr>
          <p:cNvGrpSpPr/>
          <p:nvPr/>
        </p:nvGrpSpPr>
        <p:grpSpPr>
          <a:xfrm>
            <a:off x="310020" y="3412095"/>
            <a:ext cx="3072008" cy="1131079"/>
            <a:chOff x="450937" y="3406459"/>
            <a:chExt cx="4096011" cy="150810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6998B30-C206-444D-A22D-D03C0369E70A}"/>
                </a:ext>
              </a:extLst>
            </p:cNvPr>
            <p:cNvSpPr/>
            <p:nvPr/>
          </p:nvSpPr>
          <p:spPr>
            <a:xfrm>
              <a:off x="450937" y="3406459"/>
              <a:ext cx="2968668" cy="1508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sz="1500" dirty="0">
                  <a:solidFill>
                    <a:srgbClr val="C00000"/>
                  </a:solidFill>
                </a:rPr>
                <a:t>area border routers: </a:t>
              </a:r>
              <a:r>
                <a:rPr lang="en-US" altLang="ja-JP" sz="1500" dirty="0"/>
                <a:t>“summarize” distances  to destinations in own area, advertise in backbone</a:t>
              </a:r>
              <a:endParaRPr lang="en-US" sz="1500" dirty="0"/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9A22255D-97FC-BE41-8E14-612E6C5FE7F9}"/>
                </a:ext>
              </a:extLst>
            </p:cNvPr>
            <p:cNvCxnSpPr>
              <a:cxnSpLocks/>
            </p:cNvCxnSpPr>
            <p:nvPr/>
          </p:nvCxnSpPr>
          <p:spPr>
            <a:xfrm>
              <a:off x="3294345" y="4158641"/>
              <a:ext cx="1252603" cy="23799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Freeform 2">
            <a:extLst>
              <a:ext uri="{FF2B5EF4-FFF2-40B4-BE49-F238E27FC236}">
                <a16:creationId xmlns:a16="http://schemas.microsoft.com/office/drawing/2014/main" id="{00D26CA2-1C4B-4948-9BEB-9AD445774458}"/>
              </a:ext>
            </a:extLst>
          </p:cNvPr>
          <p:cNvSpPr>
            <a:spLocks/>
          </p:cNvSpPr>
          <p:nvPr/>
        </p:nvSpPr>
        <p:spPr bwMode="auto">
          <a:xfrm>
            <a:off x="3250929" y="3316918"/>
            <a:ext cx="3896949" cy="1226741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 sz="1800" dirty="0"/>
          </a:p>
        </p:txBody>
      </p:sp>
      <p:sp>
        <p:nvSpPr>
          <p:cNvPr id="13" name="Line 4">
            <a:extLst>
              <a:ext uri="{FF2B5EF4-FFF2-40B4-BE49-F238E27FC236}">
                <a16:creationId xmlns:a16="http://schemas.microsoft.com/office/drawing/2014/main" id="{B3A30265-0502-2E44-91C8-7F6A692DF2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22435" y="3532260"/>
            <a:ext cx="686547" cy="19239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1800" dirty="0"/>
          </a:p>
        </p:txBody>
      </p:sp>
      <p:sp>
        <p:nvSpPr>
          <p:cNvPr id="14" name="Line 5">
            <a:extLst>
              <a:ext uri="{FF2B5EF4-FFF2-40B4-BE49-F238E27FC236}">
                <a16:creationId xmlns:a16="http://schemas.microsoft.com/office/drawing/2014/main" id="{F3EA57E3-BCC7-B44D-AA5F-1865DEAB13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1027" y="3530494"/>
            <a:ext cx="758597" cy="1915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1800" dirty="0"/>
          </a:p>
        </p:txBody>
      </p:sp>
      <p:sp>
        <p:nvSpPr>
          <p:cNvPr id="15" name="Line 6">
            <a:extLst>
              <a:ext uri="{FF2B5EF4-FFF2-40B4-BE49-F238E27FC236}">
                <a16:creationId xmlns:a16="http://schemas.microsoft.com/office/drawing/2014/main" id="{AC5895DE-2534-F446-AA70-E5357956E5A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66078" y="3752014"/>
            <a:ext cx="520829" cy="445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1800" dirty="0"/>
          </a:p>
        </p:txBody>
      </p:sp>
      <p:sp>
        <p:nvSpPr>
          <p:cNvPr id="16" name="Line 7">
            <a:extLst>
              <a:ext uri="{FF2B5EF4-FFF2-40B4-BE49-F238E27FC236}">
                <a16:creationId xmlns:a16="http://schemas.microsoft.com/office/drawing/2014/main" id="{9D0CC190-E93A-3E4C-82E6-65DF0C40FDE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44850" y="3693766"/>
            <a:ext cx="824473" cy="65749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1800" dirty="0"/>
          </a:p>
        </p:txBody>
      </p:sp>
      <p:sp>
        <p:nvSpPr>
          <p:cNvPr id="17" name="Line 8">
            <a:extLst>
              <a:ext uri="{FF2B5EF4-FFF2-40B4-BE49-F238E27FC236}">
                <a16:creationId xmlns:a16="http://schemas.microsoft.com/office/drawing/2014/main" id="{956923AE-8A09-FC41-A2B0-5C3F2806F9A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24494" y="3772313"/>
            <a:ext cx="738012" cy="55159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1800" dirty="0"/>
          </a:p>
        </p:txBody>
      </p:sp>
      <p:sp>
        <p:nvSpPr>
          <p:cNvPr id="18" name="Line 9">
            <a:extLst>
              <a:ext uri="{FF2B5EF4-FFF2-40B4-BE49-F238E27FC236}">
                <a16:creationId xmlns:a16="http://schemas.microsoft.com/office/drawing/2014/main" id="{415D6171-E88E-B04C-B618-395ED72215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32668" y="4197700"/>
            <a:ext cx="259385" cy="4898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1800" dirty="0"/>
          </a:p>
        </p:txBody>
      </p:sp>
      <p:sp>
        <p:nvSpPr>
          <p:cNvPr id="19" name="Line 10">
            <a:extLst>
              <a:ext uri="{FF2B5EF4-FFF2-40B4-BE49-F238E27FC236}">
                <a16:creationId xmlns:a16="http://schemas.microsoft.com/office/drawing/2014/main" id="{360702C7-4B0C-7F42-A018-81D12296F5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1196" y="4672511"/>
            <a:ext cx="579499" cy="46510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1800" dirty="0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14EAE1F7-FA2A-8F48-A064-C682B967D6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5887" y="4291250"/>
            <a:ext cx="355111" cy="743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1800" dirty="0"/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D065808A-F6BA-FE4B-8FA5-43BECBDD11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1799" y="4771355"/>
            <a:ext cx="159542" cy="54011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1800" dirty="0"/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6DC2B1AB-97CE-174A-8025-8160622AFE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49283" y="5052888"/>
            <a:ext cx="469363" cy="25417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1800" dirty="0"/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2D8E2595-5DE3-9542-AE9C-FBA3A10B91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24736" y="4354793"/>
            <a:ext cx="252180" cy="43333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1800" dirty="0"/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3BB7B98B-8514-6D42-BA93-FF70E11E6B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80149" y="3687588"/>
            <a:ext cx="555825" cy="47039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1800" dirty="0"/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17EAFCC5-5652-FF4C-989D-613EAB9B4D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87984" y="4161516"/>
            <a:ext cx="374667" cy="43950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1800" dirty="0"/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82451BC4-66F4-DA44-B07F-0960389B7F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66999" y="4635443"/>
            <a:ext cx="403487" cy="33360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1800" dirty="0"/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A92ABA2D-CF9C-0B4C-B635-70C75BE835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1794" y="4929332"/>
            <a:ext cx="281000" cy="37684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1800" dirty="0"/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FD4E8FBC-6653-AE45-9273-7EB6B0F658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39450" y="4611615"/>
            <a:ext cx="412751" cy="289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1800" dirty="0"/>
          </a:p>
        </p:txBody>
      </p:sp>
      <p:sp>
        <p:nvSpPr>
          <p:cNvPr id="29" name="Freeform 20">
            <a:extLst>
              <a:ext uri="{FF2B5EF4-FFF2-40B4-BE49-F238E27FC236}">
                <a16:creationId xmlns:a16="http://schemas.microsoft.com/office/drawing/2014/main" id="{4A8AE031-D686-954E-BDE5-43F6AFD489F8}"/>
              </a:ext>
            </a:extLst>
          </p:cNvPr>
          <p:cNvSpPr>
            <a:spLocks/>
          </p:cNvSpPr>
          <p:nvPr/>
        </p:nvSpPr>
        <p:spPr bwMode="auto">
          <a:xfrm>
            <a:off x="2641580" y="3973533"/>
            <a:ext cx="1417353" cy="1568286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sz="1800" dirty="0"/>
          </a:p>
        </p:txBody>
      </p:sp>
      <p:sp>
        <p:nvSpPr>
          <p:cNvPr id="30" name="Freeform 21">
            <a:extLst>
              <a:ext uri="{FF2B5EF4-FFF2-40B4-BE49-F238E27FC236}">
                <a16:creationId xmlns:a16="http://schemas.microsoft.com/office/drawing/2014/main" id="{76E990D0-FD96-7940-BB7A-A942A0E222DB}"/>
              </a:ext>
            </a:extLst>
          </p:cNvPr>
          <p:cNvSpPr>
            <a:spLocks/>
          </p:cNvSpPr>
          <p:nvPr/>
        </p:nvSpPr>
        <p:spPr bwMode="auto">
          <a:xfrm>
            <a:off x="4498447" y="4104150"/>
            <a:ext cx="1234136" cy="1517981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sz="1800" dirty="0"/>
          </a:p>
        </p:txBody>
      </p:sp>
      <p:sp>
        <p:nvSpPr>
          <p:cNvPr id="31" name="Freeform 22">
            <a:extLst>
              <a:ext uri="{FF2B5EF4-FFF2-40B4-BE49-F238E27FC236}">
                <a16:creationId xmlns:a16="http://schemas.microsoft.com/office/drawing/2014/main" id="{A175B432-6DB9-FB42-A05C-89AA360AAAE7}"/>
              </a:ext>
            </a:extLst>
          </p:cNvPr>
          <p:cNvSpPr>
            <a:spLocks/>
          </p:cNvSpPr>
          <p:nvPr/>
        </p:nvSpPr>
        <p:spPr bwMode="auto">
          <a:xfrm>
            <a:off x="6073284" y="3940879"/>
            <a:ext cx="1348390" cy="1512686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0"/>
              <a:gd name="T40" fmla="*/ 0 h 1714"/>
              <a:gd name="T41" fmla="*/ 1310 w 1310"/>
              <a:gd name="T42" fmla="*/ 1714 h 17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sz="1800" dirty="0"/>
          </a:p>
        </p:txBody>
      </p:sp>
      <p:sp>
        <p:nvSpPr>
          <p:cNvPr id="34" name="Text Box 25">
            <a:extLst>
              <a:ext uri="{FF2B5EF4-FFF2-40B4-BE49-F238E27FC236}">
                <a16:creationId xmlns:a16="http://schemas.microsoft.com/office/drawing/2014/main" id="{526A3D82-0DBB-D144-85E2-DF01CA84E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796" y="5376783"/>
            <a:ext cx="67518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50" dirty="0"/>
              <a:t>area 1</a:t>
            </a:r>
          </a:p>
        </p:txBody>
      </p:sp>
      <p:sp>
        <p:nvSpPr>
          <p:cNvPr id="35" name="Text Box 26">
            <a:extLst>
              <a:ext uri="{FF2B5EF4-FFF2-40B4-BE49-F238E27FC236}">
                <a16:creationId xmlns:a16="http://schemas.microsoft.com/office/drawing/2014/main" id="{3CF37756-7ADA-B944-861F-B21214613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5616" y="5585946"/>
            <a:ext cx="67518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50" dirty="0"/>
              <a:t>area 2</a:t>
            </a:r>
          </a:p>
        </p:txBody>
      </p:sp>
      <p:sp>
        <p:nvSpPr>
          <p:cNvPr id="36" name="Text Box 27">
            <a:extLst>
              <a:ext uri="{FF2B5EF4-FFF2-40B4-BE49-F238E27FC236}">
                <a16:creationId xmlns:a16="http://schemas.microsoft.com/office/drawing/2014/main" id="{7C3A4E73-AA92-8249-AB3B-6CC740F4F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5555" y="4684866"/>
            <a:ext cx="67518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350" dirty="0"/>
              <a:t>area 3</a:t>
            </a:r>
          </a:p>
        </p:txBody>
      </p:sp>
      <p:sp>
        <p:nvSpPr>
          <p:cNvPr id="37" name="Text Box 28">
            <a:extLst>
              <a:ext uri="{FF2B5EF4-FFF2-40B4-BE49-F238E27FC236}">
                <a16:creationId xmlns:a16="http://schemas.microsoft.com/office/drawing/2014/main" id="{18685611-08AA-4149-8349-26BBE7FDB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036" y="3686729"/>
            <a:ext cx="99418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500" dirty="0">
                <a:latin typeface="+mn-lt"/>
              </a:rPr>
              <a:t>backbone</a:t>
            </a:r>
          </a:p>
        </p:txBody>
      </p:sp>
      <p:sp>
        <p:nvSpPr>
          <p:cNvPr id="39" name="Text Box 30">
            <a:extLst>
              <a:ext uri="{FF2B5EF4-FFF2-40B4-BE49-F238E27FC236}">
                <a16:creationId xmlns:a16="http://schemas.microsoft.com/office/drawing/2014/main" id="{09113073-4CDB-9F4F-B46A-2F706311B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6693" y="5204686"/>
            <a:ext cx="752129" cy="445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350" dirty="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</a:pPr>
            <a:r>
              <a:rPr lang="en-US" sz="1350" dirty="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40" name="Line 242">
            <a:extLst>
              <a:ext uri="{FF2B5EF4-FFF2-40B4-BE49-F238E27FC236}">
                <a16:creationId xmlns:a16="http://schemas.microsoft.com/office/drawing/2014/main" id="{E9DC385B-82C7-7542-81CE-F0D596EEB7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40745" y="5187918"/>
            <a:ext cx="318056" cy="111201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1800" dirty="0"/>
          </a:p>
        </p:txBody>
      </p:sp>
      <p:sp>
        <p:nvSpPr>
          <p:cNvPr id="41" name="Line 243">
            <a:extLst>
              <a:ext uri="{FF2B5EF4-FFF2-40B4-BE49-F238E27FC236}">
                <a16:creationId xmlns:a16="http://schemas.microsoft.com/office/drawing/2014/main" id="{39812F8B-3200-3E4D-B3DD-82CDCC1756F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541132" y="5118196"/>
            <a:ext cx="311880" cy="16680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1800" dirty="0"/>
          </a:p>
        </p:txBody>
      </p:sp>
      <p:sp>
        <p:nvSpPr>
          <p:cNvPr id="42" name="Line 244">
            <a:extLst>
              <a:ext uri="{FF2B5EF4-FFF2-40B4-BE49-F238E27FC236}">
                <a16:creationId xmlns:a16="http://schemas.microsoft.com/office/drawing/2014/main" id="{6B25EAA5-6390-E643-AD0D-056F1A252A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089268" y="3234064"/>
            <a:ext cx="0" cy="20552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sz="1800" dirty="0"/>
          </a:p>
        </p:txBody>
      </p: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847A93B5-CC69-A44B-AAAE-12AD6D23A7A9}"/>
              </a:ext>
            </a:extLst>
          </p:cNvPr>
          <p:cNvGrpSpPr/>
          <p:nvPr/>
        </p:nvGrpSpPr>
        <p:grpSpPr>
          <a:xfrm>
            <a:off x="4755152" y="5166297"/>
            <a:ext cx="448448" cy="225613"/>
            <a:chOff x="7493876" y="2774731"/>
            <a:chExt cx="1481958" cy="894622"/>
          </a:xfrm>
        </p:grpSpPr>
        <p:sp>
          <p:nvSpPr>
            <p:cNvPr id="183" name="Freeform 182">
              <a:extLst>
                <a:ext uri="{FF2B5EF4-FFF2-40B4-BE49-F238E27FC236}">
                  <a16:creationId xmlns:a16="http://schemas.microsoft.com/office/drawing/2014/main" id="{7FA838DF-A766-7A4B-940A-1681DF70B2A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17118679-0E33-704D-880E-4ED3E57EA85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45DB019-F2E3-E84C-B22B-C6882C5E892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9F56C0EB-9618-5B47-8A4D-9F65F49BC7B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7" name="Freeform 186">
                <a:extLst>
                  <a:ext uri="{FF2B5EF4-FFF2-40B4-BE49-F238E27FC236}">
                    <a16:creationId xmlns:a16="http://schemas.microsoft.com/office/drawing/2014/main" id="{31C1F5AB-80D4-0A49-958A-7FFD82B6DC5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8" name="Freeform 187">
                <a:extLst>
                  <a:ext uri="{FF2B5EF4-FFF2-40B4-BE49-F238E27FC236}">
                    <a16:creationId xmlns:a16="http://schemas.microsoft.com/office/drawing/2014/main" id="{35442207-78FF-FC47-A3B8-E449CBF502A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6C1116D5-AC90-8649-9151-ECC3A4A0C55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6969455D-0A8F-DA45-B963-565AF8A60F19}"/>
              </a:ext>
            </a:extLst>
          </p:cNvPr>
          <p:cNvGrpSpPr/>
          <p:nvPr/>
        </p:nvGrpSpPr>
        <p:grpSpPr>
          <a:xfrm>
            <a:off x="5148058" y="4910142"/>
            <a:ext cx="448448" cy="225613"/>
            <a:chOff x="7493876" y="2774731"/>
            <a:chExt cx="1481958" cy="894622"/>
          </a:xfrm>
        </p:grpSpPr>
        <p:sp>
          <p:nvSpPr>
            <p:cNvPr id="191" name="Freeform 190">
              <a:extLst>
                <a:ext uri="{FF2B5EF4-FFF2-40B4-BE49-F238E27FC236}">
                  <a16:creationId xmlns:a16="http://schemas.microsoft.com/office/drawing/2014/main" id="{05B52AC7-D890-784D-B25C-7C5030C33B6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3F378D3C-F57A-C34A-9257-D8FEF3C8BCF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6231F777-5C3E-A640-A74D-A9B71902E21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ED142EC2-939E-114C-876E-159EC9469B3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95" name="Freeform 194">
                <a:extLst>
                  <a:ext uri="{FF2B5EF4-FFF2-40B4-BE49-F238E27FC236}">
                    <a16:creationId xmlns:a16="http://schemas.microsoft.com/office/drawing/2014/main" id="{BC0F0EDE-B388-4A4B-AEBB-F6D810C1915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96" name="Freeform 195">
                <a:extLst>
                  <a:ext uri="{FF2B5EF4-FFF2-40B4-BE49-F238E27FC236}">
                    <a16:creationId xmlns:a16="http://schemas.microsoft.com/office/drawing/2014/main" id="{1DFBE4AB-FAE8-1843-89D7-243CBFAE488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2557898F-E294-1740-A718-62C9E0F6C2B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2D11E707-25E9-9745-8575-491A509FEEBB}"/>
              </a:ext>
            </a:extLst>
          </p:cNvPr>
          <p:cNvGrpSpPr/>
          <p:nvPr/>
        </p:nvGrpSpPr>
        <p:grpSpPr>
          <a:xfrm>
            <a:off x="4919458" y="4240671"/>
            <a:ext cx="448448" cy="225613"/>
            <a:chOff x="7493876" y="2774731"/>
            <a:chExt cx="1481958" cy="894622"/>
          </a:xfrm>
        </p:grpSpPr>
        <p:sp>
          <p:nvSpPr>
            <p:cNvPr id="199" name="Freeform 198">
              <a:extLst>
                <a:ext uri="{FF2B5EF4-FFF2-40B4-BE49-F238E27FC236}">
                  <a16:creationId xmlns:a16="http://schemas.microsoft.com/office/drawing/2014/main" id="{0F55084D-94DF-A44D-8E5C-85021146F62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D89BE0A8-68F1-404D-8200-B7F1DE0936D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F6342D1C-A14C-6343-9A8A-CA7674BBD5E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017F8A00-C73A-B14B-8608-4D421F94049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3F8DE43A-5C11-D448-A049-22A8453E9B5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04" name="Freeform 203">
                <a:extLst>
                  <a:ext uri="{FF2B5EF4-FFF2-40B4-BE49-F238E27FC236}">
                    <a16:creationId xmlns:a16="http://schemas.microsoft.com/office/drawing/2014/main" id="{CFBE32ED-7363-B84F-AC1C-7E4EB05AADC6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426DAC70-67E6-FB49-A015-6D136FFF312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F3A25F11-F47F-A942-9431-C20F0D21A1F3}"/>
              </a:ext>
            </a:extLst>
          </p:cNvPr>
          <p:cNvGrpSpPr/>
          <p:nvPr/>
        </p:nvGrpSpPr>
        <p:grpSpPr>
          <a:xfrm>
            <a:off x="4605133" y="4713180"/>
            <a:ext cx="448448" cy="225613"/>
            <a:chOff x="7493876" y="2774731"/>
            <a:chExt cx="1481958" cy="894622"/>
          </a:xfrm>
        </p:grpSpPr>
        <p:sp>
          <p:nvSpPr>
            <p:cNvPr id="207" name="Freeform 206">
              <a:extLst>
                <a:ext uri="{FF2B5EF4-FFF2-40B4-BE49-F238E27FC236}">
                  <a16:creationId xmlns:a16="http://schemas.microsoft.com/office/drawing/2014/main" id="{C09A0408-494C-8446-B393-30246764EEF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92B7F850-9A71-3A44-A332-AF1D98AD9D7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422CD97B-C3CF-7847-A4D7-91E94BA9188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0" name="Freeform 209">
                <a:extLst>
                  <a:ext uri="{FF2B5EF4-FFF2-40B4-BE49-F238E27FC236}">
                    <a16:creationId xmlns:a16="http://schemas.microsoft.com/office/drawing/2014/main" id="{8C981413-B37B-1041-9670-35E3074C57D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11" name="Freeform 210">
                <a:extLst>
                  <a:ext uri="{FF2B5EF4-FFF2-40B4-BE49-F238E27FC236}">
                    <a16:creationId xmlns:a16="http://schemas.microsoft.com/office/drawing/2014/main" id="{F80DEEC3-FAD0-3A49-BC1F-7B3C2C8C36F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9BB889A6-E209-294F-8881-996DE390A61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97A20919-88C8-C142-8D9E-500AC30AF7D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8DB787CA-EFE3-1E4A-8623-D87E7C0D8701}"/>
              </a:ext>
            </a:extLst>
          </p:cNvPr>
          <p:cNvGrpSpPr/>
          <p:nvPr/>
        </p:nvGrpSpPr>
        <p:grpSpPr>
          <a:xfrm>
            <a:off x="3427435" y="4065139"/>
            <a:ext cx="448448" cy="225613"/>
            <a:chOff x="7493876" y="2774731"/>
            <a:chExt cx="1481958" cy="894622"/>
          </a:xfrm>
        </p:grpSpPr>
        <p:sp>
          <p:nvSpPr>
            <p:cNvPr id="215" name="Freeform 214">
              <a:extLst>
                <a:ext uri="{FF2B5EF4-FFF2-40B4-BE49-F238E27FC236}">
                  <a16:creationId xmlns:a16="http://schemas.microsoft.com/office/drawing/2014/main" id="{C98FDB2D-7F3C-694D-8659-CF844F941C9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5F75FAA9-D7C5-5143-AF8E-664E7ABAE5B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A8BE2EB5-8A55-854C-BF55-FFD7D8E6AEF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8" name="Freeform 217">
                <a:extLst>
                  <a:ext uri="{FF2B5EF4-FFF2-40B4-BE49-F238E27FC236}">
                    <a16:creationId xmlns:a16="http://schemas.microsoft.com/office/drawing/2014/main" id="{E4529D89-2565-3D40-8B61-F6096AADB81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19" name="Freeform 218">
                <a:extLst>
                  <a:ext uri="{FF2B5EF4-FFF2-40B4-BE49-F238E27FC236}">
                    <a16:creationId xmlns:a16="http://schemas.microsoft.com/office/drawing/2014/main" id="{5002E65D-AE62-D94B-BCA3-C9C62E38A4B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1F5F063B-6FE3-5A4A-9A44-5F934178617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6DFCD493-03BD-D848-8CB9-82A0471A85F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3669541C-95D1-F948-90C1-71A83E6C546F}"/>
              </a:ext>
            </a:extLst>
          </p:cNvPr>
          <p:cNvGrpSpPr/>
          <p:nvPr/>
        </p:nvGrpSpPr>
        <p:grpSpPr>
          <a:xfrm>
            <a:off x="3119234" y="4507031"/>
            <a:ext cx="448448" cy="225613"/>
            <a:chOff x="7493876" y="2774731"/>
            <a:chExt cx="1481958" cy="894622"/>
          </a:xfrm>
        </p:grpSpPr>
        <p:sp>
          <p:nvSpPr>
            <p:cNvPr id="224" name="Freeform 223">
              <a:extLst>
                <a:ext uri="{FF2B5EF4-FFF2-40B4-BE49-F238E27FC236}">
                  <a16:creationId xmlns:a16="http://schemas.microsoft.com/office/drawing/2014/main" id="{EB31C428-1605-024C-8656-2F756256A3F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0D267331-9C85-A148-B3ED-27F2FD2B551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DB154C3D-8071-E04F-AA63-F3EAB7190C5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7" name="Freeform 226">
                <a:extLst>
                  <a:ext uri="{FF2B5EF4-FFF2-40B4-BE49-F238E27FC236}">
                    <a16:creationId xmlns:a16="http://schemas.microsoft.com/office/drawing/2014/main" id="{363C14AD-21B3-1B43-B488-0F07BD6E372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8" name="Freeform 227">
                <a:extLst>
                  <a:ext uri="{FF2B5EF4-FFF2-40B4-BE49-F238E27FC236}">
                    <a16:creationId xmlns:a16="http://schemas.microsoft.com/office/drawing/2014/main" id="{F691FFC6-43A3-E149-A5DA-A17631DE990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B8245EBE-5E0B-3B4D-8F7D-4D4596F37F0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68FDE5D8-DC27-2D4B-A814-7493B223CEA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68C943B5-0D7A-0449-AC11-A889B8B7C9C6}"/>
              </a:ext>
            </a:extLst>
          </p:cNvPr>
          <p:cNvGrpSpPr/>
          <p:nvPr/>
        </p:nvGrpSpPr>
        <p:grpSpPr>
          <a:xfrm>
            <a:off x="2713062" y="4902999"/>
            <a:ext cx="448448" cy="225613"/>
            <a:chOff x="7493876" y="2774731"/>
            <a:chExt cx="1481958" cy="894622"/>
          </a:xfrm>
        </p:grpSpPr>
        <p:sp>
          <p:nvSpPr>
            <p:cNvPr id="232" name="Freeform 231">
              <a:extLst>
                <a:ext uri="{FF2B5EF4-FFF2-40B4-BE49-F238E27FC236}">
                  <a16:creationId xmlns:a16="http://schemas.microsoft.com/office/drawing/2014/main" id="{F5030295-77A5-9C4B-925C-3C07EF07CD3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5DDCBAE4-124C-6A45-990E-CEC4FA267FF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234" name="Group 233">
              <a:extLst>
                <a:ext uri="{FF2B5EF4-FFF2-40B4-BE49-F238E27FC236}">
                  <a16:creationId xmlns:a16="http://schemas.microsoft.com/office/drawing/2014/main" id="{754ABC6B-9687-0447-9E4C-CAD63A9F70B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5" name="Freeform 234">
                <a:extLst>
                  <a:ext uri="{FF2B5EF4-FFF2-40B4-BE49-F238E27FC236}">
                    <a16:creationId xmlns:a16="http://schemas.microsoft.com/office/drawing/2014/main" id="{BEDDFA38-69F2-EF41-A4A6-9739BF4E225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36" name="Freeform 235">
                <a:extLst>
                  <a:ext uri="{FF2B5EF4-FFF2-40B4-BE49-F238E27FC236}">
                    <a16:creationId xmlns:a16="http://schemas.microsoft.com/office/drawing/2014/main" id="{0EB7BC91-C6BF-A148-993B-85E25B80F25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AB4CDD83-5A3F-A242-81AD-04EE0FBEB74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BE5EA901-1943-8143-8F04-2CE868EC6BF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ADA221F9-D2AA-9C44-BC9C-EFD2DA589F74}"/>
              </a:ext>
            </a:extLst>
          </p:cNvPr>
          <p:cNvGrpSpPr/>
          <p:nvPr/>
        </p:nvGrpSpPr>
        <p:grpSpPr>
          <a:xfrm>
            <a:off x="3234557" y="5136701"/>
            <a:ext cx="448448" cy="225613"/>
            <a:chOff x="7493876" y="2774731"/>
            <a:chExt cx="1481958" cy="894622"/>
          </a:xfrm>
        </p:grpSpPr>
        <p:sp>
          <p:nvSpPr>
            <p:cNvPr id="240" name="Freeform 239">
              <a:extLst>
                <a:ext uri="{FF2B5EF4-FFF2-40B4-BE49-F238E27FC236}">
                  <a16:creationId xmlns:a16="http://schemas.microsoft.com/office/drawing/2014/main" id="{BF65ACEF-5114-2B4C-8601-4EDE37D6955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9BCC819C-4AB5-E340-A1FB-C4AF8FF6FD1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FD4B6E71-D10D-584F-BC89-FD26A7DDE6A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43" name="Freeform 242">
                <a:extLst>
                  <a:ext uri="{FF2B5EF4-FFF2-40B4-BE49-F238E27FC236}">
                    <a16:creationId xmlns:a16="http://schemas.microsoft.com/office/drawing/2014/main" id="{904BE1FE-1665-0E4D-B691-F81DEC4F338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4" name="Freeform 243">
                <a:extLst>
                  <a:ext uri="{FF2B5EF4-FFF2-40B4-BE49-F238E27FC236}">
                    <a16:creationId xmlns:a16="http://schemas.microsoft.com/office/drawing/2014/main" id="{846F406D-F156-C847-829D-B663A5A6AC1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D297E371-6C54-6640-A5B8-F182E0904FE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78031347-90B6-4648-8A83-03945F426C7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CA07CCF0-010E-304A-ABA4-C6095E52882F}"/>
              </a:ext>
            </a:extLst>
          </p:cNvPr>
          <p:cNvGrpSpPr/>
          <p:nvPr/>
        </p:nvGrpSpPr>
        <p:grpSpPr>
          <a:xfrm>
            <a:off x="3440707" y="4791759"/>
            <a:ext cx="448448" cy="225613"/>
            <a:chOff x="7493876" y="2774731"/>
            <a:chExt cx="1481958" cy="894622"/>
          </a:xfrm>
        </p:grpSpPr>
        <p:sp>
          <p:nvSpPr>
            <p:cNvPr id="248" name="Freeform 247">
              <a:extLst>
                <a:ext uri="{FF2B5EF4-FFF2-40B4-BE49-F238E27FC236}">
                  <a16:creationId xmlns:a16="http://schemas.microsoft.com/office/drawing/2014/main" id="{5611B7D6-8DBA-6D40-813F-1A4208B1897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8ED12AAB-F708-DA46-B341-2CA7BA9E731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250" name="Group 249">
              <a:extLst>
                <a:ext uri="{FF2B5EF4-FFF2-40B4-BE49-F238E27FC236}">
                  <a16:creationId xmlns:a16="http://schemas.microsoft.com/office/drawing/2014/main" id="{6C92A81B-FE1E-5B4B-A0DA-D848DB29048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51" name="Freeform 250">
                <a:extLst>
                  <a:ext uri="{FF2B5EF4-FFF2-40B4-BE49-F238E27FC236}">
                    <a16:creationId xmlns:a16="http://schemas.microsoft.com/office/drawing/2014/main" id="{E7301B43-9484-B64C-9B25-1BFE309C161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2" name="Freeform 251">
                <a:extLst>
                  <a:ext uri="{FF2B5EF4-FFF2-40B4-BE49-F238E27FC236}">
                    <a16:creationId xmlns:a16="http://schemas.microsoft.com/office/drawing/2014/main" id="{623AE313-E35F-4042-B607-A4BCC83ABB0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3" name="Freeform 252">
                <a:extLst>
                  <a:ext uri="{FF2B5EF4-FFF2-40B4-BE49-F238E27FC236}">
                    <a16:creationId xmlns:a16="http://schemas.microsoft.com/office/drawing/2014/main" id="{4E26D6D3-6A91-564D-A39A-14087D67F31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54" name="Freeform 253">
                <a:extLst>
                  <a:ext uri="{FF2B5EF4-FFF2-40B4-BE49-F238E27FC236}">
                    <a16:creationId xmlns:a16="http://schemas.microsoft.com/office/drawing/2014/main" id="{3CC1AE36-A678-4F4A-8B94-9B7595B6B2C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ECE9F268-36B4-7047-8169-A93E9C8A6FF0}"/>
              </a:ext>
            </a:extLst>
          </p:cNvPr>
          <p:cNvGrpSpPr/>
          <p:nvPr/>
        </p:nvGrpSpPr>
        <p:grpSpPr>
          <a:xfrm>
            <a:off x="6347188" y="4110043"/>
            <a:ext cx="448448" cy="225613"/>
            <a:chOff x="7493876" y="2774731"/>
            <a:chExt cx="1481958" cy="894622"/>
          </a:xfrm>
        </p:grpSpPr>
        <p:sp>
          <p:nvSpPr>
            <p:cNvPr id="256" name="Freeform 255">
              <a:extLst>
                <a:ext uri="{FF2B5EF4-FFF2-40B4-BE49-F238E27FC236}">
                  <a16:creationId xmlns:a16="http://schemas.microsoft.com/office/drawing/2014/main" id="{D84C726C-D6F0-604A-84BB-E787898433F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F6F2D45B-FE06-F24A-A253-C39BD7A09B3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758FD5FA-4BD5-0C46-A904-A39DE926C86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59" name="Freeform 258">
                <a:extLst>
                  <a:ext uri="{FF2B5EF4-FFF2-40B4-BE49-F238E27FC236}">
                    <a16:creationId xmlns:a16="http://schemas.microsoft.com/office/drawing/2014/main" id="{B154CFBC-3831-1B44-9F53-BA8EC9545C3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60" name="Freeform 259">
                <a:extLst>
                  <a:ext uri="{FF2B5EF4-FFF2-40B4-BE49-F238E27FC236}">
                    <a16:creationId xmlns:a16="http://schemas.microsoft.com/office/drawing/2014/main" id="{D65AD74F-EC3C-E045-8F27-646D7ADA8A7B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61" name="Freeform 260">
                <a:extLst>
                  <a:ext uri="{FF2B5EF4-FFF2-40B4-BE49-F238E27FC236}">
                    <a16:creationId xmlns:a16="http://schemas.microsoft.com/office/drawing/2014/main" id="{50FCA297-8584-A345-93B0-8B6D114FB46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62" name="Freeform 261">
                <a:extLst>
                  <a:ext uri="{FF2B5EF4-FFF2-40B4-BE49-F238E27FC236}">
                    <a16:creationId xmlns:a16="http://schemas.microsoft.com/office/drawing/2014/main" id="{7488670D-6013-FC4F-AA2F-CDB845731F99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D0BAFD66-6D2E-1943-B620-AA3AED1EE133}"/>
              </a:ext>
            </a:extLst>
          </p:cNvPr>
          <p:cNvGrpSpPr/>
          <p:nvPr/>
        </p:nvGrpSpPr>
        <p:grpSpPr>
          <a:xfrm>
            <a:off x="6182881" y="4551936"/>
            <a:ext cx="448448" cy="225613"/>
            <a:chOff x="7493876" y="2774731"/>
            <a:chExt cx="1481958" cy="894622"/>
          </a:xfrm>
        </p:grpSpPr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A45DC72D-8D4B-8B4E-979E-EB6546568DA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3F07312C-E017-F04B-AD7E-B56D8E9CC8F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266" name="Group 265">
              <a:extLst>
                <a:ext uri="{FF2B5EF4-FFF2-40B4-BE49-F238E27FC236}">
                  <a16:creationId xmlns:a16="http://schemas.microsoft.com/office/drawing/2014/main" id="{9E35C7AC-1B3D-C44B-83C9-56227B9A6CA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67" name="Freeform 266">
                <a:extLst>
                  <a:ext uri="{FF2B5EF4-FFF2-40B4-BE49-F238E27FC236}">
                    <a16:creationId xmlns:a16="http://schemas.microsoft.com/office/drawing/2014/main" id="{E6FDAF7D-032B-3340-B413-22ACF3B3C21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68" name="Freeform 267">
                <a:extLst>
                  <a:ext uri="{FF2B5EF4-FFF2-40B4-BE49-F238E27FC236}">
                    <a16:creationId xmlns:a16="http://schemas.microsoft.com/office/drawing/2014/main" id="{3252B92E-787A-674E-9366-85098454267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69" name="Freeform 268">
                <a:extLst>
                  <a:ext uri="{FF2B5EF4-FFF2-40B4-BE49-F238E27FC236}">
                    <a16:creationId xmlns:a16="http://schemas.microsoft.com/office/drawing/2014/main" id="{C3AFF261-D957-8640-8EF4-0A45D444564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70" name="Freeform 269">
                <a:extLst>
                  <a:ext uri="{FF2B5EF4-FFF2-40B4-BE49-F238E27FC236}">
                    <a16:creationId xmlns:a16="http://schemas.microsoft.com/office/drawing/2014/main" id="{98FBB8D1-FD2F-4247-AD93-5AAC4742745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8E9BD5CC-6189-7143-A8EF-C16A7E9940E1}"/>
              </a:ext>
            </a:extLst>
          </p:cNvPr>
          <p:cNvGrpSpPr/>
          <p:nvPr/>
        </p:nvGrpSpPr>
        <p:grpSpPr>
          <a:xfrm>
            <a:off x="6722745" y="5067307"/>
            <a:ext cx="448448" cy="225613"/>
            <a:chOff x="7493876" y="2774731"/>
            <a:chExt cx="1481958" cy="894622"/>
          </a:xfrm>
        </p:grpSpPr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652CE396-F99F-EC41-801A-87C834B7464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273" name="Oval 272">
              <a:extLst>
                <a:ext uri="{FF2B5EF4-FFF2-40B4-BE49-F238E27FC236}">
                  <a16:creationId xmlns:a16="http://schemas.microsoft.com/office/drawing/2014/main" id="{64409E2A-1018-1B4A-8C06-9FC0E3BE651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C30F8BC7-C3D9-4D4B-A02F-6D89E95F2D9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75" name="Freeform 274">
                <a:extLst>
                  <a:ext uri="{FF2B5EF4-FFF2-40B4-BE49-F238E27FC236}">
                    <a16:creationId xmlns:a16="http://schemas.microsoft.com/office/drawing/2014/main" id="{DD22BF95-87E2-FE43-8798-4B9C2A8396B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76" name="Freeform 275">
                <a:extLst>
                  <a:ext uri="{FF2B5EF4-FFF2-40B4-BE49-F238E27FC236}">
                    <a16:creationId xmlns:a16="http://schemas.microsoft.com/office/drawing/2014/main" id="{B6F1EBB5-BFB8-774A-9BE1-690DBECD004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77" name="Freeform 276">
                <a:extLst>
                  <a:ext uri="{FF2B5EF4-FFF2-40B4-BE49-F238E27FC236}">
                    <a16:creationId xmlns:a16="http://schemas.microsoft.com/office/drawing/2014/main" id="{DA87B5AE-0D2C-D341-83E6-E772A2AB41D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78" name="Freeform 277">
                <a:extLst>
                  <a:ext uri="{FF2B5EF4-FFF2-40B4-BE49-F238E27FC236}">
                    <a16:creationId xmlns:a16="http://schemas.microsoft.com/office/drawing/2014/main" id="{8D441400-2CFD-5A4F-9A7F-3AC66997B05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C7EC85B7-5059-0D43-8247-B7FF0A05AEBA}"/>
              </a:ext>
            </a:extLst>
          </p:cNvPr>
          <p:cNvGrpSpPr/>
          <p:nvPr/>
        </p:nvGrpSpPr>
        <p:grpSpPr>
          <a:xfrm>
            <a:off x="4894966" y="3426284"/>
            <a:ext cx="448448" cy="225613"/>
            <a:chOff x="7493876" y="2774731"/>
            <a:chExt cx="1481958" cy="894622"/>
          </a:xfrm>
        </p:grpSpPr>
        <p:sp>
          <p:nvSpPr>
            <p:cNvPr id="280" name="Freeform 279">
              <a:extLst>
                <a:ext uri="{FF2B5EF4-FFF2-40B4-BE49-F238E27FC236}">
                  <a16:creationId xmlns:a16="http://schemas.microsoft.com/office/drawing/2014/main" id="{D984108B-367F-C149-9FEB-9DCE6A16D86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EA721BEF-A891-544D-90F2-6BBCD734726F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C481FC4B-5A51-C74C-B9A5-F40A034C94FA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83" name="Freeform 282">
                <a:extLst>
                  <a:ext uri="{FF2B5EF4-FFF2-40B4-BE49-F238E27FC236}">
                    <a16:creationId xmlns:a16="http://schemas.microsoft.com/office/drawing/2014/main" id="{7376C801-776A-F044-983C-D5F6A9117C1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84" name="Freeform 283">
                <a:extLst>
                  <a:ext uri="{FF2B5EF4-FFF2-40B4-BE49-F238E27FC236}">
                    <a16:creationId xmlns:a16="http://schemas.microsoft.com/office/drawing/2014/main" id="{7A743EDC-361E-0D43-8EB6-D4EF0B7CFCC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85" name="Freeform 284">
                <a:extLst>
                  <a:ext uri="{FF2B5EF4-FFF2-40B4-BE49-F238E27FC236}">
                    <a16:creationId xmlns:a16="http://schemas.microsoft.com/office/drawing/2014/main" id="{7EAE5334-3DB4-3845-BA2D-3FA069FD422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86" name="Freeform 285">
                <a:extLst>
                  <a:ext uri="{FF2B5EF4-FFF2-40B4-BE49-F238E27FC236}">
                    <a16:creationId xmlns:a16="http://schemas.microsoft.com/office/drawing/2014/main" id="{FD16E7E3-E6CE-0049-9C77-2720AE51A88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0C212306-768E-7846-86F8-546B766A6548}"/>
              </a:ext>
            </a:extLst>
          </p:cNvPr>
          <p:cNvGrpSpPr/>
          <p:nvPr/>
        </p:nvGrpSpPr>
        <p:grpSpPr>
          <a:xfrm>
            <a:off x="5762421" y="3623247"/>
            <a:ext cx="448448" cy="225613"/>
            <a:chOff x="7493876" y="2774731"/>
            <a:chExt cx="1481958" cy="894622"/>
          </a:xfrm>
        </p:grpSpPr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6629F451-68FE-0843-BFC2-6EFCA788438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4E1D9D9B-DEE5-0D46-8688-877F8893B85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39A70D01-AA27-9648-91CE-2DD2112F559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91" name="Freeform 290">
                <a:extLst>
                  <a:ext uri="{FF2B5EF4-FFF2-40B4-BE49-F238E27FC236}">
                    <a16:creationId xmlns:a16="http://schemas.microsoft.com/office/drawing/2014/main" id="{6EB03E22-9CE1-E741-9236-B6C57E54128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92" name="Freeform 291">
                <a:extLst>
                  <a:ext uri="{FF2B5EF4-FFF2-40B4-BE49-F238E27FC236}">
                    <a16:creationId xmlns:a16="http://schemas.microsoft.com/office/drawing/2014/main" id="{DD7911A1-D204-7041-9083-1D21D0DB03F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93" name="Freeform 292">
                <a:extLst>
                  <a:ext uri="{FF2B5EF4-FFF2-40B4-BE49-F238E27FC236}">
                    <a16:creationId xmlns:a16="http://schemas.microsoft.com/office/drawing/2014/main" id="{85BEA5C1-A2DC-DD42-A5BB-FFF7EB7DB98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94" name="Freeform 293">
                <a:extLst>
                  <a:ext uri="{FF2B5EF4-FFF2-40B4-BE49-F238E27FC236}">
                    <a16:creationId xmlns:a16="http://schemas.microsoft.com/office/drawing/2014/main" id="{8DD6EBBD-441C-8E48-AB32-75B911DB290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7054C548-6767-1843-A4B9-A89FADAA393A}"/>
              </a:ext>
            </a:extLst>
          </p:cNvPr>
          <p:cNvGrpSpPr/>
          <p:nvPr/>
        </p:nvGrpSpPr>
        <p:grpSpPr>
          <a:xfrm>
            <a:off x="4030572" y="3627330"/>
            <a:ext cx="448448" cy="225613"/>
            <a:chOff x="7493876" y="2774731"/>
            <a:chExt cx="1481958" cy="894622"/>
          </a:xfrm>
        </p:grpSpPr>
        <p:sp>
          <p:nvSpPr>
            <p:cNvPr id="296" name="Freeform 295">
              <a:extLst>
                <a:ext uri="{FF2B5EF4-FFF2-40B4-BE49-F238E27FC236}">
                  <a16:creationId xmlns:a16="http://schemas.microsoft.com/office/drawing/2014/main" id="{E914BD78-359E-7243-9412-C22ABA906E7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E7398522-2CC3-514A-8211-D8CAC44287D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991E0D1A-1264-8840-BD14-4D4790FBEF69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99" name="Freeform 298">
                <a:extLst>
                  <a:ext uri="{FF2B5EF4-FFF2-40B4-BE49-F238E27FC236}">
                    <a16:creationId xmlns:a16="http://schemas.microsoft.com/office/drawing/2014/main" id="{9E93AA13-7D54-5F4F-8789-2C65FEBB384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00" name="Freeform 299">
                <a:extLst>
                  <a:ext uri="{FF2B5EF4-FFF2-40B4-BE49-F238E27FC236}">
                    <a16:creationId xmlns:a16="http://schemas.microsoft.com/office/drawing/2014/main" id="{2E1C673B-D86B-104E-8235-77081FDD2932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01" name="Freeform 300">
                <a:extLst>
                  <a:ext uri="{FF2B5EF4-FFF2-40B4-BE49-F238E27FC236}">
                    <a16:creationId xmlns:a16="http://schemas.microsoft.com/office/drawing/2014/main" id="{97A9752A-3447-8142-9A93-F0916BC6010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02" name="Freeform 301">
                <a:extLst>
                  <a:ext uri="{FF2B5EF4-FFF2-40B4-BE49-F238E27FC236}">
                    <a16:creationId xmlns:a16="http://schemas.microsoft.com/office/drawing/2014/main" id="{7B7B4A9F-8D48-6D4D-ACEE-2B3E8737FA0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FE37CB74-FB6A-664F-8904-DF341544C3E6}"/>
              </a:ext>
            </a:extLst>
          </p:cNvPr>
          <p:cNvGrpSpPr/>
          <p:nvPr/>
        </p:nvGrpSpPr>
        <p:grpSpPr>
          <a:xfrm>
            <a:off x="6237964" y="3722581"/>
            <a:ext cx="2763552" cy="1065348"/>
            <a:chOff x="8317285" y="3820439"/>
            <a:chExt cx="3684736" cy="1420464"/>
          </a:xfrm>
        </p:grpSpPr>
        <p:sp>
          <p:nvSpPr>
            <p:cNvPr id="303" name="Rectangle 302">
              <a:extLst>
                <a:ext uri="{FF2B5EF4-FFF2-40B4-BE49-F238E27FC236}">
                  <a16:creationId xmlns:a16="http://schemas.microsoft.com/office/drawing/2014/main" id="{C0A3996C-02AF-9D47-9C2A-EB7049EB9EBA}"/>
                </a:ext>
              </a:extLst>
            </p:cNvPr>
            <p:cNvSpPr/>
            <p:nvPr/>
          </p:nvSpPr>
          <p:spPr>
            <a:xfrm>
              <a:off x="9857982" y="4009796"/>
              <a:ext cx="2144039" cy="1231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sz="1500" dirty="0">
                  <a:solidFill>
                    <a:srgbClr val="C00000"/>
                  </a:solidFill>
                </a:rPr>
                <a:t>backbone router: </a:t>
              </a:r>
              <a:r>
                <a:rPr lang="en-US" altLang="ja-JP" sz="1500" dirty="0"/>
                <a:t>runs OSPF limited to backbone</a:t>
              </a:r>
              <a:endParaRPr lang="en-US" sz="1500" dirty="0"/>
            </a:p>
          </p:txBody>
        </p:sp>
        <p:cxnSp>
          <p:nvCxnSpPr>
            <p:cNvPr id="305" name="Straight Arrow Connector 304">
              <a:extLst>
                <a:ext uri="{FF2B5EF4-FFF2-40B4-BE49-F238E27FC236}">
                  <a16:creationId xmlns:a16="http://schemas.microsoft.com/office/drawing/2014/main" id="{C0195885-402F-B941-BD0E-30B5D16F07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17285" y="3820439"/>
              <a:ext cx="1503120" cy="3632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6D78AEBD-5238-5D48-96C3-8C127A0787BC}"/>
              </a:ext>
            </a:extLst>
          </p:cNvPr>
          <p:cNvGrpSpPr/>
          <p:nvPr/>
        </p:nvGrpSpPr>
        <p:grpSpPr>
          <a:xfrm>
            <a:off x="5375234" y="3349464"/>
            <a:ext cx="3230150" cy="715581"/>
            <a:chOff x="7166977" y="3322953"/>
            <a:chExt cx="4306866" cy="954109"/>
          </a:xfrm>
        </p:grpSpPr>
        <p:sp>
          <p:nvSpPr>
            <p:cNvPr id="306" name="Rectangle 305">
              <a:extLst>
                <a:ext uri="{FF2B5EF4-FFF2-40B4-BE49-F238E27FC236}">
                  <a16:creationId xmlns:a16="http://schemas.microsoft.com/office/drawing/2014/main" id="{2E0DDBA0-B91D-934F-92B3-7A34B608B1D6}"/>
                </a:ext>
              </a:extLst>
            </p:cNvPr>
            <p:cNvSpPr/>
            <p:nvPr/>
          </p:nvSpPr>
          <p:spPr>
            <a:xfrm>
              <a:off x="8897656" y="3322953"/>
              <a:ext cx="2576187" cy="9541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sz="1500" dirty="0">
                  <a:solidFill>
                    <a:srgbClr val="C00000"/>
                  </a:solidFill>
                </a:rPr>
                <a:t>boundary router: </a:t>
              </a:r>
              <a:r>
                <a:rPr lang="en-US" altLang="ja-JP" sz="1500" dirty="0"/>
                <a:t>connects to other ASes</a:t>
              </a:r>
              <a:endParaRPr lang="en-US" sz="1500" dirty="0"/>
            </a:p>
          </p:txBody>
        </p:sp>
        <p:cxnSp>
          <p:nvCxnSpPr>
            <p:cNvPr id="307" name="Straight Arrow Connector 306">
              <a:extLst>
                <a:ext uri="{FF2B5EF4-FFF2-40B4-BE49-F238E27FC236}">
                  <a16:creationId xmlns:a16="http://schemas.microsoft.com/office/drawing/2014/main" id="{ADA67296-2D48-8B49-94FB-01BE5E8F67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66977" y="3521901"/>
              <a:ext cx="165134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1" name="Group 320">
            <a:extLst>
              <a:ext uri="{FF2B5EF4-FFF2-40B4-BE49-F238E27FC236}">
                <a16:creationId xmlns:a16="http://schemas.microsoft.com/office/drawing/2014/main" id="{8ECE2DE7-0A26-E547-8015-75AA81906256}"/>
              </a:ext>
            </a:extLst>
          </p:cNvPr>
          <p:cNvGrpSpPr/>
          <p:nvPr/>
        </p:nvGrpSpPr>
        <p:grpSpPr>
          <a:xfrm>
            <a:off x="300623" y="4449073"/>
            <a:ext cx="2761991" cy="1546577"/>
            <a:chOff x="400831" y="4789096"/>
            <a:chExt cx="3682654" cy="2062103"/>
          </a:xfrm>
        </p:grpSpPr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9EFB7939-9B51-354A-81CE-6BF40821CBCB}"/>
                </a:ext>
              </a:extLst>
            </p:cNvPr>
            <p:cNvSpPr/>
            <p:nvPr/>
          </p:nvSpPr>
          <p:spPr>
            <a:xfrm>
              <a:off x="400831" y="4789096"/>
              <a:ext cx="3244241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altLang="ja-JP" sz="1500" dirty="0">
                  <a:solidFill>
                    <a:srgbClr val="C00000"/>
                  </a:solidFill>
                </a:rPr>
                <a:t>local routers: </a:t>
              </a:r>
            </a:p>
            <a:p>
              <a:pPr marL="129779" indent="-129779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altLang="ja-JP" sz="1500" dirty="0"/>
                <a:t>flood LS in area only</a:t>
              </a:r>
            </a:p>
            <a:p>
              <a:pPr marL="129779" indent="-129779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500" dirty="0"/>
                <a:t>compute routing within area</a:t>
              </a:r>
            </a:p>
            <a:p>
              <a:pPr marL="129779" indent="-129779">
                <a:lnSpc>
                  <a:spcPct val="90000"/>
                </a:lnSpc>
                <a:buFont typeface="Arial" panose="020B0604020202020204" pitchFamily="34" charset="0"/>
                <a:buChar char="•"/>
              </a:pPr>
              <a:r>
                <a:rPr lang="en-US" sz="1500" dirty="0"/>
                <a:t>forward packets to outside via area border router</a:t>
              </a:r>
            </a:p>
          </p:txBody>
        </p: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C7B90184-9FCC-214A-A4E1-8CF6C5B32222}"/>
                </a:ext>
              </a:extLst>
            </p:cNvPr>
            <p:cNvCxnSpPr>
              <a:cxnSpLocks/>
            </p:cNvCxnSpPr>
            <p:nvPr/>
          </p:nvCxnSpPr>
          <p:spPr>
            <a:xfrm>
              <a:off x="2091847" y="5035463"/>
              <a:ext cx="1991638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213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07B360-8633-344E-8C84-B4DA39DA2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6792"/>
            <a:ext cx="8089465" cy="5040560"/>
          </a:xfrm>
        </p:spPr>
        <p:txBody>
          <a:bodyPr/>
          <a:lstStyle/>
          <a:p>
            <a:pPr marL="214313" indent="-214313">
              <a:lnSpc>
                <a:spcPct val="85000"/>
              </a:lnSpc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kern="0" dirty="0">
                <a:solidFill>
                  <a:srgbClr val="CC0000"/>
                </a:solidFill>
                <a:ea typeface="ＭＳ Ｐゴシック" charset="0"/>
              </a:rPr>
              <a:t>BGP (Border Gateway Protocol):</a:t>
            </a:r>
            <a:r>
              <a:rPr lang="en-US" sz="2800" kern="0" dirty="0">
                <a:solidFill>
                  <a:srgbClr val="000000"/>
                </a:solidFill>
                <a:ea typeface="ＭＳ Ｐゴシック" charset="0"/>
              </a:rPr>
              <a:t> </a:t>
            </a:r>
            <a:r>
              <a:rPr lang="en-US" sz="2800" i="1" kern="0" dirty="0">
                <a:solidFill>
                  <a:srgbClr val="000000"/>
                </a:solidFill>
                <a:ea typeface="ＭＳ Ｐゴシック" charset="0"/>
              </a:rPr>
              <a:t>the</a:t>
            </a:r>
            <a:r>
              <a:rPr lang="en-US" sz="2800" kern="0" dirty="0">
                <a:solidFill>
                  <a:srgbClr val="000000"/>
                </a:solidFill>
                <a:ea typeface="ＭＳ Ｐゴシック" charset="0"/>
              </a:rPr>
              <a:t> de facto inter-domain routing protocol</a:t>
            </a:r>
          </a:p>
          <a:p>
            <a:pPr marL="600075" lvl="1" indent="-208360">
              <a:lnSpc>
                <a:spcPct val="85000"/>
              </a:lnSpc>
              <a:buClr>
                <a:srgbClr val="000099"/>
              </a:buClr>
              <a:buFont typeface="Arial"/>
              <a:buChar char="•"/>
            </a:pPr>
            <a:r>
              <a:rPr lang="en-US" altLang="ja-JP" sz="2400" kern="0" dirty="0">
                <a:solidFill>
                  <a:srgbClr val="000000"/>
                </a:solidFill>
                <a:ea typeface="ＭＳ Ｐゴシック" charset="0"/>
              </a:rPr>
              <a:t>“glue that holds the Internet together”</a:t>
            </a:r>
          </a:p>
          <a:p>
            <a:pPr marL="214313" indent="-214313">
              <a:lnSpc>
                <a:spcPct val="85000"/>
              </a:lnSpc>
              <a:spcBef>
                <a:spcPts val="9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kern="0" dirty="0">
                <a:solidFill>
                  <a:srgbClr val="000000"/>
                </a:solidFill>
                <a:ea typeface="ＭＳ Ｐゴシック" charset="0"/>
              </a:rPr>
              <a:t>allows subnet to advertise its existence, and the destinations it can reach, to rest of Internet: </a:t>
            </a:r>
            <a:r>
              <a:rPr lang="en-US" sz="2800" i="1" kern="0" dirty="0">
                <a:solidFill>
                  <a:srgbClr val="000099"/>
                </a:solidFill>
                <a:ea typeface="ＭＳ Ｐゴシック" charset="0"/>
              </a:rPr>
              <a:t>“</a:t>
            </a:r>
            <a:r>
              <a:rPr lang="en-US" altLang="ja-JP" sz="2800" i="1" kern="0" dirty="0">
                <a:solidFill>
                  <a:srgbClr val="000099"/>
                </a:solidFill>
                <a:ea typeface="ＭＳ Ｐゴシック" charset="0"/>
              </a:rPr>
              <a:t>I am here, here is who I can reach, and how”</a:t>
            </a:r>
            <a:endParaRPr lang="en-US" sz="2800" i="1" kern="0" dirty="0">
              <a:solidFill>
                <a:srgbClr val="000099"/>
              </a:solidFill>
              <a:ea typeface="ＭＳ Ｐゴシック" charset="0"/>
            </a:endParaRPr>
          </a:p>
          <a:p>
            <a:pPr marL="214313" indent="-214313">
              <a:lnSpc>
                <a:spcPct val="85000"/>
              </a:lnSpc>
              <a:spcBef>
                <a:spcPts val="9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kern="0" dirty="0">
                <a:solidFill>
                  <a:srgbClr val="000000"/>
                </a:solidFill>
                <a:ea typeface="ＭＳ Ｐゴシック" charset="0"/>
              </a:rPr>
              <a:t>BGP provides each AS a means to:</a:t>
            </a:r>
          </a:p>
          <a:p>
            <a:pPr marL="600075" lvl="1" indent="-257175">
              <a:lnSpc>
                <a:spcPct val="85000"/>
              </a:lnSpc>
              <a:buClr>
                <a:srgbClr val="000099"/>
              </a:buClr>
              <a:buFont typeface="Arial"/>
              <a:buChar char="•"/>
            </a:pPr>
            <a:r>
              <a:rPr lang="en-US" sz="2000" dirty="0">
                <a:solidFill>
                  <a:srgbClr val="CC0000"/>
                </a:solidFill>
                <a:ea typeface="ＭＳ Ｐゴシック" charset="0"/>
              </a:rPr>
              <a:t>eBGP:</a:t>
            </a:r>
            <a:r>
              <a:rPr lang="en-US" sz="2400" kern="0" dirty="0">
                <a:solidFill>
                  <a:srgbClr val="000000"/>
                </a:solidFill>
                <a:ea typeface="ＭＳ Ｐゴシック" charset="0"/>
              </a:rPr>
              <a:t> obtain subnet reachability information from neighboring ASes</a:t>
            </a:r>
          </a:p>
          <a:p>
            <a:pPr marL="600075" lvl="1" indent="-257175">
              <a:lnSpc>
                <a:spcPct val="85000"/>
              </a:lnSpc>
              <a:buClr>
                <a:srgbClr val="000099"/>
              </a:buClr>
              <a:buFont typeface="Arial"/>
              <a:buChar char="•"/>
            </a:pPr>
            <a:r>
              <a:rPr lang="en-US" sz="2000" dirty="0">
                <a:solidFill>
                  <a:srgbClr val="CC0000"/>
                </a:solidFill>
                <a:ea typeface="ＭＳ Ｐゴシック" charset="0"/>
              </a:rPr>
              <a:t>iBGP:</a:t>
            </a:r>
            <a:r>
              <a:rPr lang="en-US" sz="2400" kern="0" dirty="0">
                <a:solidFill>
                  <a:srgbClr val="000000"/>
                </a:solidFill>
                <a:ea typeface="ＭＳ Ｐゴシック" charset="0"/>
              </a:rPr>
              <a:t> propagate reachability information to all AS-internal routers.</a:t>
            </a:r>
          </a:p>
          <a:p>
            <a:pPr marL="600075" lvl="1" indent="-257175">
              <a:lnSpc>
                <a:spcPct val="85000"/>
              </a:lnSpc>
              <a:buClr>
                <a:srgbClr val="000099"/>
              </a:buClr>
              <a:buFont typeface="Arial"/>
              <a:buChar char="•"/>
            </a:pPr>
            <a:r>
              <a:rPr lang="en-US" sz="2400" kern="0" dirty="0">
                <a:solidFill>
                  <a:srgbClr val="000000"/>
                </a:solidFill>
                <a:ea typeface="ＭＳ Ｐゴシック" charset="0"/>
              </a:rPr>
              <a:t>determine “</a:t>
            </a:r>
            <a:r>
              <a:rPr lang="en-US" altLang="ja-JP" sz="2400" kern="0" dirty="0">
                <a:solidFill>
                  <a:srgbClr val="000000"/>
                </a:solidFill>
                <a:ea typeface="ＭＳ Ｐゴシック" charset="0"/>
              </a:rPr>
              <a:t>good” routes to other networks based on reachability information and </a:t>
            </a:r>
            <a:r>
              <a:rPr lang="en-US" altLang="ja-JP" sz="2400" i="1" kern="0" dirty="0">
                <a:solidFill>
                  <a:srgbClr val="000090"/>
                </a:solidFill>
                <a:ea typeface="ＭＳ Ｐゴシック" charset="0"/>
              </a:rPr>
              <a:t>policy</a:t>
            </a:r>
            <a:endParaRPr lang="en-US" altLang="ja-JP" sz="2400" kern="0" dirty="0">
              <a:solidFill>
                <a:srgbClr val="000090"/>
              </a:solidFill>
              <a:ea typeface="ＭＳ Ｐゴシック" charset="0"/>
            </a:endParaRPr>
          </a:p>
          <a:p>
            <a:endParaRPr lang="en-US" sz="2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8680"/>
            <a:ext cx="7886700" cy="670967"/>
          </a:xfrm>
        </p:spPr>
        <p:txBody>
          <a:bodyPr/>
          <a:lstStyle/>
          <a:p>
            <a:r>
              <a:rPr lang="en-US" dirty="0"/>
              <a:t>Internet inter-AS routing: BGP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43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4D015840-2F3C-B708-EFDC-806234144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939925"/>
            <a:ext cx="4525963" cy="3263900"/>
          </a:xfrm>
        </p:spPr>
        <p:txBody>
          <a:bodyPr>
            <a:normAutofit fontScale="62500" lnSpcReduction="20000"/>
          </a:bodyPr>
          <a:lstStyle/>
          <a:p>
            <a:pPr marL="97631" indent="0">
              <a:buFont typeface="Wingdings" panose="05000000000000000000" pitchFamily="2" charset="2"/>
              <a:buNone/>
              <a:defRPr/>
            </a:pPr>
            <a:r>
              <a:rPr lang="en-US" sz="2400" dirty="0">
                <a:solidFill>
                  <a:srgbClr val="C00000"/>
                </a:solidFill>
              </a:rPr>
              <a:t>Routing</a:t>
            </a:r>
            <a:r>
              <a:rPr lang="en-US" dirty="0">
                <a:solidFill>
                  <a:srgbClr val="C00000"/>
                </a:solidFill>
              </a:rPr>
              <a:t> protocol goal: </a:t>
            </a:r>
            <a:r>
              <a:rPr lang="en-US" dirty="0"/>
              <a:t>determine “good” paths (equivalently, routes), from sending hosts to receiving host, through network of routers</a:t>
            </a:r>
          </a:p>
          <a:p>
            <a:pPr marL="305991" indent="-208360">
              <a:defRPr/>
            </a:pPr>
            <a:r>
              <a:rPr lang="en-US" dirty="0">
                <a:solidFill>
                  <a:srgbClr val="C00000"/>
                </a:solidFill>
              </a:rPr>
              <a:t>path: </a:t>
            </a:r>
            <a:r>
              <a:rPr lang="en-US" dirty="0"/>
              <a:t>sequence of routers packets traverse from given initial source host to final destination host</a:t>
            </a:r>
          </a:p>
          <a:p>
            <a:pPr marL="305991" indent="-208360">
              <a:defRPr/>
            </a:pPr>
            <a:r>
              <a:rPr lang="en-US" dirty="0">
                <a:solidFill>
                  <a:srgbClr val="C00000"/>
                </a:solidFill>
              </a:rPr>
              <a:t>“good”: </a:t>
            </a:r>
            <a:r>
              <a:rPr lang="en-US" dirty="0"/>
              <a:t>least “cost”, “fastest”, “least congested”</a:t>
            </a:r>
          </a:p>
          <a:p>
            <a:pPr marL="305991" indent="-208360">
              <a:defRPr/>
            </a:pPr>
            <a:r>
              <a:rPr lang="en-US" dirty="0"/>
              <a:t>routing: a “top-10” networking challenge!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147" name="Title 5">
            <a:extLst>
              <a:ext uri="{FF2B5EF4-FFF2-40B4-BE49-F238E27FC236}">
                <a16:creationId xmlns:a16="http://schemas.microsoft.com/office/drawing/2014/main" id="{3573A10E-8954-1587-1663-0A91A0642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3875" y="471488"/>
            <a:ext cx="7886700" cy="669925"/>
          </a:xfrm>
        </p:spPr>
        <p:txBody>
          <a:bodyPr/>
          <a:lstStyle/>
          <a:p>
            <a:r>
              <a:rPr lang="en-US" altLang="en-US"/>
              <a:t>Routing protocols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09D117C-D268-D4CC-2033-F44699A0839F}"/>
              </a:ext>
            </a:extLst>
          </p:cNvPr>
          <p:cNvSpPr/>
          <p:nvPr/>
        </p:nvSpPr>
        <p:spPr>
          <a:xfrm>
            <a:off x="6794500" y="2790825"/>
            <a:ext cx="842963" cy="100488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Freeform 417">
            <a:extLst>
              <a:ext uri="{FF2B5EF4-FFF2-40B4-BE49-F238E27FC236}">
                <a16:creationId xmlns:a16="http://schemas.microsoft.com/office/drawing/2014/main" id="{E88707D9-8959-C689-A213-73B78EE6DA0C}"/>
              </a:ext>
            </a:extLst>
          </p:cNvPr>
          <p:cNvSpPr>
            <a:spLocks/>
          </p:cNvSpPr>
          <p:nvPr/>
        </p:nvSpPr>
        <p:spPr bwMode="auto">
          <a:xfrm>
            <a:off x="5510213" y="1862138"/>
            <a:ext cx="1303337" cy="987425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6150" name="Group 418">
            <a:extLst>
              <a:ext uri="{FF2B5EF4-FFF2-40B4-BE49-F238E27FC236}">
                <a16:creationId xmlns:a16="http://schemas.microsoft.com/office/drawing/2014/main" id="{FF3167CE-FD6B-F931-EB70-0A9F3971ED2E}"/>
              </a:ext>
            </a:extLst>
          </p:cNvPr>
          <p:cNvGrpSpPr>
            <a:grpSpLocks/>
          </p:cNvGrpSpPr>
          <p:nvPr/>
        </p:nvGrpSpPr>
        <p:grpSpPr bwMode="auto">
          <a:xfrm>
            <a:off x="5459413" y="2959100"/>
            <a:ext cx="1093787" cy="700088"/>
            <a:chOff x="2889" y="1631"/>
            <a:chExt cx="980" cy="743"/>
          </a:xfrm>
        </p:grpSpPr>
        <p:sp>
          <p:nvSpPr>
            <p:cNvPr id="6677" name="Rectangle 419">
              <a:extLst>
                <a:ext uri="{FF2B5EF4-FFF2-40B4-BE49-F238E27FC236}">
                  <a16:creationId xmlns:a16="http://schemas.microsoft.com/office/drawing/2014/main" id="{2E64C071-085E-1985-2764-A989B30AE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678" name="AutoShape 420">
              <a:extLst>
                <a:ext uri="{FF2B5EF4-FFF2-40B4-BE49-F238E27FC236}">
                  <a16:creationId xmlns:a16="http://schemas.microsoft.com/office/drawing/2014/main" id="{BBCD054F-5149-1C9C-6EAA-DC5677147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CCFF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3" name="Freeform 427">
            <a:extLst>
              <a:ext uri="{FF2B5EF4-FFF2-40B4-BE49-F238E27FC236}">
                <a16:creationId xmlns:a16="http://schemas.microsoft.com/office/drawing/2014/main" id="{2B209A0C-9818-E2CB-7992-5A156B19C92A}"/>
              </a:ext>
            </a:extLst>
          </p:cNvPr>
          <p:cNvSpPr>
            <a:spLocks/>
          </p:cNvSpPr>
          <p:nvPr/>
        </p:nvSpPr>
        <p:spPr bwMode="auto">
          <a:xfrm>
            <a:off x="5838825" y="4005263"/>
            <a:ext cx="2309813" cy="1247775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 Box 580">
            <a:extLst>
              <a:ext uri="{FF2B5EF4-FFF2-40B4-BE49-F238E27FC236}">
                <a16:creationId xmlns:a16="http://schemas.microsoft.com/office/drawing/2014/main" id="{11660782-176C-1F4A-D6C7-04D9598CD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013" y="1608138"/>
            <a:ext cx="1047750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defTabSz="68580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en-US" sz="1050" dirty="0">
                <a:solidFill>
                  <a:prstClr val="black"/>
                </a:solidFill>
                <a:latin typeface="Calibri" panose="020F0502020204030204"/>
              </a:rPr>
              <a:t>mobile network</a:t>
            </a:r>
          </a:p>
        </p:txBody>
      </p:sp>
      <p:sp>
        <p:nvSpPr>
          <p:cNvPr id="15" name="Text Box 580">
            <a:extLst>
              <a:ext uri="{FF2B5EF4-FFF2-40B4-BE49-F238E27FC236}">
                <a16:creationId xmlns:a16="http://schemas.microsoft.com/office/drawing/2014/main" id="{54B94483-1F4B-4D74-CE27-02EB59A4FA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5613" y="4827588"/>
            <a:ext cx="946150" cy="3540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defTabSz="68580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en-US" sz="1050" dirty="0">
                <a:solidFill>
                  <a:prstClr val="black"/>
                </a:solidFill>
                <a:latin typeface="Calibri" panose="020F0502020204030204"/>
              </a:rPr>
              <a:t>enterprise</a:t>
            </a:r>
          </a:p>
          <a:p>
            <a:pPr defTabSz="685800" eaLnBrk="1" fontAlgn="auto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en-US" sz="1050" dirty="0">
                <a:solidFill>
                  <a:prstClr val="black"/>
                </a:solidFill>
                <a:latin typeface="Calibri" panose="020F0502020204030204"/>
              </a:rPr>
              <a:t>          network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680AD6D-0C24-F5B7-7563-E4003F6D4A07}"/>
              </a:ext>
            </a:extLst>
          </p:cNvPr>
          <p:cNvSpPr/>
          <p:nvPr/>
        </p:nvSpPr>
        <p:spPr>
          <a:xfrm>
            <a:off x="7721600" y="2876550"/>
            <a:ext cx="955675" cy="1452563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155" name="Group 16">
            <a:extLst>
              <a:ext uri="{FF2B5EF4-FFF2-40B4-BE49-F238E27FC236}">
                <a16:creationId xmlns:a16="http://schemas.microsoft.com/office/drawing/2014/main" id="{34BA1FF4-D877-83D1-2463-374F3A797C95}"/>
              </a:ext>
            </a:extLst>
          </p:cNvPr>
          <p:cNvGrpSpPr>
            <a:grpSpLocks/>
          </p:cNvGrpSpPr>
          <p:nvPr/>
        </p:nvGrpSpPr>
        <p:grpSpPr bwMode="auto">
          <a:xfrm>
            <a:off x="8183563" y="3438525"/>
            <a:ext cx="515937" cy="541338"/>
            <a:chOff x="5203089" y="1751190"/>
            <a:chExt cx="858331" cy="662414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3578E74-12A9-9288-03F2-9E27FDC27147}"/>
                </a:ext>
              </a:extLst>
            </p:cNvPr>
            <p:cNvSpPr/>
            <p:nvPr/>
          </p:nvSpPr>
          <p:spPr>
            <a:xfrm>
              <a:off x="5535858" y="1751190"/>
              <a:ext cx="525562" cy="66241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3322BDF-3438-3ED9-1EEB-73BF140AB9D1}"/>
                </a:ext>
              </a:extLst>
            </p:cNvPr>
            <p:cNvSpPr/>
            <p:nvPr/>
          </p:nvSpPr>
          <p:spPr>
            <a:xfrm>
              <a:off x="5203089" y="1922135"/>
              <a:ext cx="652331" cy="491469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0016366-184D-5CCF-2250-931B5AD1BBA6}"/>
                </a:ext>
              </a:extLst>
            </p:cNvPr>
            <p:cNvCxnSpPr/>
            <p:nvPr/>
          </p:nvCxnSpPr>
          <p:spPr>
            <a:xfrm flipV="1">
              <a:off x="5271756" y="2028977"/>
              <a:ext cx="293153" cy="73817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B7AAE90-D0B0-7E31-985E-4103AF1449C8}"/>
                </a:ext>
              </a:extLst>
            </p:cNvPr>
            <p:cNvCxnSpPr/>
            <p:nvPr/>
          </p:nvCxnSpPr>
          <p:spPr>
            <a:xfrm flipV="1">
              <a:off x="5274396" y="2262084"/>
              <a:ext cx="290512" cy="1554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C0C09B6-679D-9530-5D14-B3D6E80C3204}"/>
                </a:ext>
              </a:extLst>
            </p:cNvPr>
            <p:cNvCxnSpPr/>
            <p:nvPr/>
          </p:nvCxnSpPr>
          <p:spPr>
            <a:xfrm flipV="1">
              <a:off x="5274396" y="2151358"/>
              <a:ext cx="290512" cy="48565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DBA3FAA-9C09-11BF-32FA-1AA84D3AA83B}"/>
                </a:ext>
              </a:extLst>
            </p:cNvPr>
            <p:cNvCxnSpPr/>
            <p:nvPr/>
          </p:nvCxnSpPr>
          <p:spPr>
            <a:xfrm>
              <a:off x="5269114" y="2353384"/>
              <a:ext cx="295794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235E05F-553B-DC3C-5F65-D1A4E41F09C9}"/>
                </a:ext>
              </a:extLst>
            </p:cNvPr>
            <p:cNvCxnSpPr/>
            <p:nvPr/>
          </p:nvCxnSpPr>
          <p:spPr>
            <a:xfrm flipV="1">
              <a:off x="5950497" y="1867744"/>
              <a:ext cx="0" cy="464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D0D0D14-F8C1-9C3A-FB62-6B450F96CC57}"/>
                </a:ext>
              </a:extLst>
            </p:cNvPr>
            <p:cNvCxnSpPr/>
            <p:nvPr/>
          </p:nvCxnSpPr>
          <p:spPr>
            <a:xfrm>
              <a:off x="5628293" y="1937676"/>
              <a:ext cx="0" cy="475928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56" name="Group 25">
            <a:extLst>
              <a:ext uri="{FF2B5EF4-FFF2-40B4-BE49-F238E27FC236}">
                <a16:creationId xmlns:a16="http://schemas.microsoft.com/office/drawing/2014/main" id="{09CD845F-27DF-93D6-8A9F-C48CB8C5002B}"/>
              </a:ext>
            </a:extLst>
          </p:cNvPr>
          <p:cNvGrpSpPr>
            <a:grpSpLocks/>
          </p:cNvGrpSpPr>
          <p:nvPr/>
        </p:nvGrpSpPr>
        <p:grpSpPr bwMode="auto">
          <a:xfrm>
            <a:off x="8134350" y="2887663"/>
            <a:ext cx="446088" cy="485775"/>
            <a:chOff x="5203089" y="1751190"/>
            <a:chExt cx="858331" cy="662414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E4F6C56-3B22-28D9-05A0-D88D4A49E660}"/>
                </a:ext>
              </a:extLst>
            </p:cNvPr>
            <p:cNvSpPr/>
            <p:nvPr/>
          </p:nvSpPr>
          <p:spPr>
            <a:xfrm>
              <a:off x="5536036" y="1751190"/>
              <a:ext cx="525384" cy="66241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844D9DB5-5C43-AC72-27C3-D99DBA8DF42A}"/>
                </a:ext>
              </a:extLst>
            </p:cNvPr>
            <p:cNvSpPr/>
            <p:nvPr/>
          </p:nvSpPr>
          <p:spPr>
            <a:xfrm>
              <a:off x="5203089" y="1922205"/>
              <a:ext cx="650621" cy="491399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F5D45BA-6165-36D9-E435-81A45B887573}"/>
                </a:ext>
              </a:extLst>
            </p:cNvPr>
            <p:cNvCxnSpPr/>
            <p:nvPr/>
          </p:nvCxnSpPr>
          <p:spPr>
            <a:xfrm flipV="1">
              <a:off x="5270289" y="2030442"/>
              <a:ext cx="296293" cy="736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CBF6475-20C0-992A-64F5-21A730919E68}"/>
                </a:ext>
              </a:extLst>
            </p:cNvPr>
            <p:cNvCxnSpPr/>
            <p:nvPr/>
          </p:nvCxnSpPr>
          <p:spPr>
            <a:xfrm flipV="1">
              <a:off x="5276398" y="2262071"/>
              <a:ext cx="290184" cy="1731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C82C94-9CDB-D3E6-9D0A-61DD08314A57}"/>
                </a:ext>
              </a:extLst>
            </p:cNvPr>
            <p:cNvCxnSpPr/>
            <p:nvPr/>
          </p:nvCxnSpPr>
          <p:spPr>
            <a:xfrm flipV="1">
              <a:off x="5276398" y="2151668"/>
              <a:ext cx="290184" cy="47625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E3090B6-2794-956A-D5B3-650037E9D889}"/>
                </a:ext>
              </a:extLst>
            </p:cNvPr>
            <p:cNvCxnSpPr/>
            <p:nvPr/>
          </p:nvCxnSpPr>
          <p:spPr>
            <a:xfrm>
              <a:off x="5270289" y="2355155"/>
              <a:ext cx="296293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CF4D354-D787-58CF-91D1-38E83046701F}"/>
                </a:ext>
              </a:extLst>
            </p:cNvPr>
            <p:cNvCxnSpPr/>
            <p:nvPr/>
          </p:nvCxnSpPr>
          <p:spPr>
            <a:xfrm flipV="1">
              <a:off x="5951456" y="1865921"/>
              <a:ext cx="0" cy="465422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6D5255E-6B48-E8FB-98BA-0748A37BB14D}"/>
                </a:ext>
              </a:extLst>
            </p:cNvPr>
            <p:cNvCxnSpPr/>
            <p:nvPr/>
          </p:nvCxnSpPr>
          <p:spPr>
            <a:xfrm>
              <a:off x="5627673" y="1937359"/>
              <a:ext cx="0" cy="476245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reeform 34">
            <a:extLst>
              <a:ext uri="{FF2B5EF4-FFF2-40B4-BE49-F238E27FC236}">
                <a16:creationId xmlns:a16="http://schemas.microsoft.com/office/drawing/2014/main" id="{21E9DA65-EA8F-3C45-C00A-864814D919AE}"/>
              </a:ext>
            </a:extLst>
          </p:cNvPr>
          <p:cNvSpPr/>
          <p:nvPr/>
        </p:nvSpPr>
        <p:spPr>
          <a:xfrm>
            <a:off x="7210425" y="1828800"/>
            <a:ext cx="1123950" cy="1039813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1B18352-2C06-B893-2AB7-D1221BDF27BD}"/>
              </a:ext>
            </a:extLst>
          </p:cNvPr>
          <p:cNvSpPr txBox="1"/>
          <p:nvPr/>
        </p:nvSpPr>
        <p:spPr>
          <a:xfrm>
            <a:off x="7126288" y="1881188"/>
            <a:ext cx="1333500" cy="236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solidFill>
                  <a:prstClr val="black"/>
                </a:solidFill>
                <a:latin typeface="Calibri" panose="020F0502020204030204"/>
              </a:rPr>
              <a:t>national or global ISP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7A79CC2-9B26-447E-14F6-B704544584C1}"/>
              </a:ext>
            </a:extLst>
          </p:cNvPr>
          <p:cNvSpPr/>
          <p:nvPr/>
        </p:nvSpPr>
        <p:spPr>
          <a:xfrm>
            <a:off x="7015163" y="3251200"/>
            <a:ext cx="228600" cy="147638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766FA2-8E95-F611-867B-63D57AA8D91A}"/>
              </a:ext>
            </a:extLst>
          </p:cNvPr>
          <p:cNvSpPr txBox="1"/>
          <p:nvPr/>
        </p:nvSpPr>
        <p:spPr>
          <a:xfrm>
            <a:off x="8243888" y="4000500"/>
            <a:ext cx="654050" cy="311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8" dirty="0">
                <a:solidFill>
                  <a:prstClr val="black"/>
                </a:solidFill>
                <a:latin typeface="Calibri" panose="020F0502020204030204"/>
              </a:rPr>
              <a:t>datacenter </a:t>
            </a:r>
          </a:p>
          <a:p>
            <a:pPr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8" dirty="0">
                <a:solidFill>
                  <a:prstClr val="black"/>
                </a:solidFill>
                <a:latin typeface="Calibri" panose="020F0502020204030204"/>
              </a:rPr>
              <a:t>network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7F6AB30-290A-ED4D-C03A-0FB6E5898099}"/>
              </a:ext>
            </a:extLst>
          </p:cNvPr>
          <p:cNvCxnSpPr>
            <a:cxnSpLocks/>
          </p:cNvCxnSpPr>
          <p:nvPr/>
        </p:nvCxnSpPr>
        <p:spPr>
          <a:xfrm flipH="1" flipV="1">
            <a:off x="7975600" y="3176588"/>
            <a:ext cx="309563" cy="492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D10344C-5621-7F7C-8941-DA9974FDA5F9}"/>
              </a:ext>
            </a:extLst>
          </p:cNvPr>
          <p:cNvCxnSpPr>
            <a:cxnSpLocks/>
          </p:cNvCxnSpPr>
          <p:nvPr/>
        </p:nvCxnSpPr>
        <p:spPr>
          <a:xfrm flipH="1" flipV="1">
            <a:off x="8050213" y="3222625"/>
            <a:ext cx="260350" cy="554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6DCC2C3-2E46-46FD-1513-18BE1D00AFDA}"/>
              </a:ext>
            </a:extLst>
          </p:cNvPr>
          <p:cNvCxnSpPr>
            <a:cxnSpLocks/>
          </p:cNvCxnSpPr>
          <p:nvPr/>
        </p:nvCxnSpPr>
        <p:spPr>
          <a:xfrm flipV="1">
            <a:off x="8032750" y="3217863"/>
            <a:ext cx="252413" cy="2952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1A480F5-0840-1B7F-157F-A46D5622ED8E}"/>
              </a:ext>
            </a:extLst>
          </p:cNvPr>
          <p:cNvCxnSpPr>
            <a:cxnSpLocks/>
          </p:cNvCxnSpPr>
          <p:nvPr/>
        </p:nvCxnSpPr>
        <p:spPr>
          <a:xfrm flipH="1" flipV="1">
            <a:off x="7983538" y="3187700"/>
            <a:ext cx="0" cy="365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DB7587F-C267-CE36-A1BC-0348DB6208A4}"/>
              </a:ext>
            </a:extLst>
          </p:cNvPr>
          <p:cNvCxnSpPr>
            <a:cxnSpLocks/>
          </p:cNvCxnSpPr>
          <p:nvPr/>
        </p:nvCxnSpPr>
        <p:spPr>
          <a:xfrm flipH="1" flipV="1">
            <a:off x="7967663" y="3546475"/>
            <a:ext cx="382587" cy="2603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2788274-B0C4-3A1F-4A2C-6E6776C7367B}"/>
              </a:ext>
            </a:extLst>
          </p:cNvPr>
          <p:cNvCxnSpPr>
            <a:cxnSpLocks/>
          </p:cNvCxnSpPr>
          <p:nvPr/>
        </p:nvCxnSpPr>
        <p:spPr>
          <a:xfrm flipH="1">
            <a:off x="7477125" y="3557588"/>
            <a:ext cx="4905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6551CAA-17EA-8B58-7289-4647464F10AD}"/>
              </a:ext>
            </a:extLst>
          </p:cNvPr>
          <p:cNvCxnSpPr>
            <a:cxnSpLocks/>
          </p:cNvCxnSpPr>
          <p:nvPr/>
        </p:nvCxnSpPr>
        <p:spPr>
          <a:xfrm flipH="1">
            <a:off x="6970713" y="3557588"/>
            <a:ext cx="4905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2B2575A-416B-53D1-2694-DC2FA11BD266}"/>
              </a:ext>
            </a:extLst>
          </p:cNvPr>
          <p:cNvCxnSpPr>
            <a:cxnSpLocks/>
          </p:cNvCxnSpPr>
          <p:nvPr/>
        </p:nvCxnSpPr>
        <p:spPr>
          <a:xfrm flipH="1">
            <a:off x="7013575" y="3122613"/>
            <a:ext cx="285750" cy="388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81B64CD-5883-02BE-D053-DD330BBC25E3}"/>
              </a:ext>
            </a:extLst>
          </p:cNvPr>
          <p:cNvCxnSpPr>
            <a:cxnSpLocks/>
          </p:cNvCxnSpPr>
          <p:nvPr/>
        </p:nvCxnSpPr>
        <p:spPr>
          <a:xfrm>
            <a:off x="7354888" y="3122613"/>
            <a:ext cx="0" cy="4048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B0DCA40-0FDA-6C77-F823-FDC459855647}"/>
              </a:ext>
            </a:extLst>
          </p:cNvPr>
          <p:cNvCxnSpPr/>
          <p:nvPr/>
        </p:nvCxnSpPr>
        <p:spPr>
          <a:xfrm>
            <a:off x="7658100" y="2557463"/>
            <a:ext cx="366713" cy="6302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5B99CEA-04BD-05EF-9BBD-EEBF489E1F97}"/>
              </a:ext>
            </a:extLst>
          </p:cNvPr>
          <p:cNvCxnSpPr>
            <a:cxnSpLocks/>
          </p:cNvCxnSpPr>
          <p:nvPr/>
        </p:nvCxnSpPr>
        <p:spPr>
          <a:xfrm flipH="1">
            <a:off x="7404100" y="2513013"/>
            <a:ext cx="285750" cy="52228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72" name="Group 49">
            <a:extLst>
              <a:ext uri="{FF2B5EF4-FFF2-40B4-BE49-F238E27FC236}">
                <a16:creationId xmlns:a16="http://schemas.microsoft.com/office/drawing/2014/main" id="{42178DE8-9851-3E88-1125-BB84D5E2E959}"/>
              </a:ext>
            </a:extLst>
          </p:cNvPr>
          <p:cNvGrpSpPr>
            <a:grpSpLocks/>
          </p:cNvGrpSpPr>
          <p:nvPr/>
        </p:nvGrpSpPr>
        <p:grpSpPr bwMode="auto">
          <a:xfrm>
            <a:off x="5727700" y="2087563"/>
            <a:ext cx="2682875" cy="2730500"/>
            <a:chOff x="7562238" y="2127325"/>
            <a:chExt cx="3578867" cy="3640283"/>
          </a:xfrm>
        </p:grpSpPr>
        <p:grpSp>
          <p:nvGrpSpPr>
            <p:cNvPr id="6632" name="Group 50">
              <a:extLst>
                <a:ext uri="{FF2B5EF4-FFF2-40B4-BE49-F238E27FC236}">
                  <a16:creationId xmlns:a16="http://schemas.microsoft.com/office/drawing/2014/main" id="{5FC3ACB9-885D-1B8B-7161-E38A34BD3D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56" name="Line 428">
                <a:extLst>
                  <a:ext uri="{FF2B5EF4-FFF2-40B4-BE49-F238E27FC236}">
                    <a16:creationId xmlns:a16="http://schemas.microsoft.com/office/drawing/2014/main" id="{599E9356-8A45-EFA6-CB71-E1CBFFD2F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168" y="5229124"/>
                <a:ext cx="389426" cy="63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7" name="Line 430">
                <a:extLst>
                  <a:ext uri="{FF2B5EF4-FFF2-40B4-BE49-F238E27FC236}">
                    <a16:creationId xmlns:a16="http://schemas.microsoft.com/office/drawing/2014/main" id="{125B2FFF-A4FF-B053-C601-CD235A264E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3413" y="5382535"/>
                <a:ext cx="0" cy="11435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8" name="Line 431">
                <a:extLst>
                  <a:ext uri="{FF2B5EF4-FFF2-40B4-BE49-F238E27FC236}">
                    <a16:creationId xmlns:a16="http://schemas.microsoft.com/office/drawing/2014/main" id="{1C1A8D55-FE2A-1AB3-EA15-7EAD599979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6227" y="4815362"/>
                <a:ext cx="525183" cy="2624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59" name="Line 432">
                <a:extLst>
                  <a:ext uri="{FF2B5EF4-FFF2-40B4-BE49-F238E27FC236}">
                    <a16:creationId xmlns:a16="http://schemas.microsoft.com/office/drawing/2014/main" id="{C566C88E-4AC5-8087-D199-B0FAB928CD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3866" y="4815362"/>
                <a:ext cx="569655" cy="24550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0" name="Line 433">
                <a:extLst>
                  <a:ext uri="{FF2B5EF4-FFF2-40B4-BE49-F238E27FC236}">
                    <a16:creationId xmlns:a16="http://schemas.microsoft.com/office/drawing/2014/main" id="{C0F8667D-479F-3B24-59CB-2C3DC0C3EE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6337" y="5086266"/>
                <a:ext cx="10291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Line 435">
                <a:extLst>
                  <a:ext uri="{FF2B5EF4-FFF2-40B4-BE49-F238E27FC236}">
                    <a16:creationId xmlns:a16="http://schemas.microsoft.com/office/drawing/2014/main" id="{17D7DC08-9A6F-EB2E-3569-D417DAD994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329" y="5094732"/>
                <a:ext cx="226592" cy="1269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2" name="Line 436">
                <a:extLst>
                  <a:ext uri="{FF2B5EF4-FFF2-40B4-BE49-F238E27FC236}">
                    <a16:creationId xmlns:a16="http://schemas.microsoft.com/office/drawing/2014/main" id="{FFA38BD1-5BCE-6AF0-FDE0-0A55B0C2CA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1738" y="5268281"/>
                <a:ext cx="412947" cy="1269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3" name="Line 439">
                <a:extLst>
                  <a:ext uri="{FF2B5EF4-FFF2-40B4-BE49-F238E27FC236}">
                    <a16:creationId xmlns:a16="http://schemas.microsoft.com/office/drawing/2014/main" id="{B018F001-8673-669F-5FDF-9E1F77C358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390" y="5259815"/>
                <a:ext cx="67766" cy="2941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4" name="Line 440">
                <a:extLst>
                  <a:ext uri="{FF2B5EF4-FFF2-40B4-BE49-F238E27FC236}">
                    <a16:creationId xmlns:a16="http://schemas.microsoft.com/office/drawing/2014/main" id="{4C34DF45-647C-728E-04A5-67C2824097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1745" y="5285212"/>
                <a:ext cx="281650" cy="2687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Line 441">
                <a:extLst>
                  <a:ext uri="{FF2B5EF4-FFF2-40B4-BE49-F238E27FC236}">
                    <a16:creationId xmlns:a16="http://schemas.microsoft.com/office/drawing/2014/main" id="{3BEFF056-216C-6258-5037-BFC7FDE60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1745" y="5234417"/>
                <a:ext cx="914835" cy="4698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6" name="Line 443">
                <a:extLst>
                  <a:ext uri="{FF2B5EF4-FFF2-40B4-BE49-F238E27FC236}">
                    <a16:creationId xmlns:a16="http://schemas.microsoft.com/office/drawing/2014/main" id="{92A26D0C-99A7-F60E-03C5-A10A7F996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0330" y="3805819"/>
                <a:ext cx="0" cy="13333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Line 449">
                <a:extLst>
                  <a:ext uri="{FF2B5EF4-FFF2-40B4-BE49-F238E27FC236}">
                    <a16:creationId xmlns:a16="http://schemas.microsoft.com/office/drawing/2014/main" id="{0923359A-FDCE-514F-63A4-0956D17FF4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0678" y="4017463"/>
                <a:ext cx="167295" cy="42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Line 428">
                <a:extLst>
                  <a:ext uri="{FF2B5EF4-FFF2-40B4-BE49-F238E27FC236}">
                    <a16:creationId xmlns:a16="http://schemas.microsoft.com/office/drawing/2014/main" id="{884A153C-F940-1CBE-524F-9F1E0CC821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515" y="5560349"/>
                <a:ext cx="366145" cy="211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Line 440">
                <a:extLst>
                  <a:ext uri="{FF2B5EF4-FFF2-40B4-BE49-F238E27FC236}">
                    <a16:creationId xmlns:a16="http://schemas.microsoft.com/office/drawing/2014/main" id="{A3800580-E297-8330-2F06-0679D09038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2097" y="5014307"/>
                <a:ext cx="404475" cy="20741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2A6F29C-5ABE-D9B5-724A-6A70595EDE2E}"/>
                  </a:ext>
                </a:extLst>
              </p:cNvPr>
              <p:cNvCxnSpPr/>
              <p:nvPr/>
            </p:nvCxnSpPr>
            <p:spPr>
              <a:xfrm flipH="1">
                <a:off x="10125411" y="2146527"/>
                <a:ext cx="760244" cy="5777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60486F2D-D791-E66C-2052-CB7FAE04956E}"/>
                  </a:ext>
                </a:extLst>
              </p:cNvPr>
              <p:cNvCxnSpPr/>
              <p:nvPr/>
            </p:nvCxnSpPr>
            <p:spPr>
              <a:xfrm flipH="1">
                <a:off x="10125411" y="2245999"/>
                <a:ext cx="2117" cy="51852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D297784F-299A-0F39-A4F1-39553F850312}"/>
                  </a:ext>
                </a:extLst>
              </p:cNvPr>
              <p:cNvCxnSpPr/>
              <p:nvPr/>
            </p:nvCxnSpPr>
            <p:spPr>
              <a:xfrm flipH="1">
                <a:off x="10697183" y="2178273"/>
                <a:ext cx="148237" cy="51852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877CB56-7B94-A97A-9124-2543A9EB206B}"/>
                  </a:ext>
                </a:extLst>
              </p:cNvPr>
              <p:cNvCxnSpPr/>
              <p:nvPr/>
            </p:nvCxnSpPr>
            <p:spPr>
              <a:xfrm flipH="1">
                <a:off x="10165646" y="2696802"/>
                <a:ext cx="573890" cy="2751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4B6E3A09-E5B9-339C-AA9E-1EBADB6603A8}"/>
                  </a:ext>
                </a:extLst>
              </p:cNvPr>
              <p:cNvCxnSpPr/>
              <p:nvPr/>
            </p:nvCxnSpPr>
            <p:spPr>
              <a:xfrm flipH="1">
                <a:off x="10093646" y="2146527"/>
                <a:ext cx="787774" cy="9947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A2BB593B-D093-2604-9158-431EAD50A843}"/>
                  </a:ext>
                </a:extLst>
              </p:cNvPr>
              <p:cNvCxnSpPr/>
              <p:nvPr/>
            </p:nvCxnSpPr>
            <p:spPr>
              <a:xfrm flipH="1">
                <a:off x="10885655" y="2104198"/>
                <a:ext cx="279533" cy="4232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A5DAF0D1-8542-145F-8987-5DA5CE7BE9DE}"/>
                  </a:ext>
                </a:extLst>
              </p:cNvPr>
              <p:cNvCxnSpPr/>
              <p:nvPr/>
            </p:nvCxnSpPr>
            <p:spPr>
              <a:xfrm flipH="1" flipV="1">
                <a:off x="10705654" y="2696802"/>
                <a:ext cx="353651" cy="6772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CDC8B306-F6D4-674B-06A0-0BCCA9DFD50D}"/>
                  </a:ext>
                </a:extLst>
              </p:cNvPr>
              <p:cNvCxnSpPr/>
              <p:nvPr/>
            </p:nvCxnSpPr>
            <p:spPr>
              <a:xfrm flipH="1">
                <a:off x="8793395" y="2245999"/>
                <a:ext cx="1300251" cy="60530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Line 541">
                <a:extLst>
                  <a:ext uri="{FF2B5EF4-FFF2-40B4-BE49-F238E27FC236}">
                    <a16:creationId xmlns:a16="http://schemas.microsoft.com/office/drawing/2014/main" id="{DEA15472-03E7-ED09-4C78-63BF1D0371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3284" y="4089422"/>
                <a:ext cx="427770" cy="7068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Line 424">
                <a:extLst>
                  <a:ext uri="{FF2B5EF4-FFF2-40B4-BE49-F238E27FC236}">
                    <a16:creationId xmlns:a16="http://schemas.microsoft.com/office/drawing/2014/main" id="{E30522FF-CCAA-6372-B158-AA0E9D260F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212" y="4023812"/>
                <a:ext cx="969894" cy="42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pic>
          <p:nvPicPr>
            <p:cNvPr id="6633" name="Picture 778" descr="antenna_radiation_stylized">
              <a:extLst>
                <a:ext uri="{FF2B5EF4-FFF2-40B4-BE49-F238E27FC236}">
                  <a16:creationId xmlns:a16="http://schemas.microsoft.com/office/drawing/2014/main" id="{59351B39-08A4-35C0-9C14-792EF3450D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34" name="Picture 781" descr="antenna_radiation_stylized">
              <a:extLst>
                <a:ext uri="{FF2B5EF4-FFF2-40B4-BE49-F238E27FC236}">
                  <a16:creationId xmlns:a16="http://schemas.microsoft.com/office/drawing/2014/main" id="{4F3A59B4-2A98-041C-E5B2-F7E5BF2C75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35" name="Picture 799" descr="cell_tower_radiation copy">
              <a:extLst>
                <a:ext uri="{FF2B5EF4-FFF2-40B4-BE49-F238E27FC236}">
                  <a16:creationId xmlns:a16="http://schemas.microsoft.com/office/drawing/2014/main" id="{3B1547AA-3CA8-E164-B708-2CFAD56EEA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36" name="Oval 800">
              <a:extLst>
                <a:ext uri="{FF2B5EF4-FFF2-40B4-BE49-F238E27FC236}">
                  <a16:creationId xmlns:a16="http://schemas.microsoft.com/office/drawing/2014/main" id="{6E64212B-1AEE-F750-5CF9-090EA6E60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80" name="Line 426">
            <a:extLst>
              <a:ext uri="{FF2B5EF4-FFF2-40B4-BE49-F238E27FC236}">
                <a16:creationId xmlns:a16="http://schemas.microsoft.com/office/drawing/2014/main" id="{4886E7BA-83E2-FDFA-D687-99A12CBD5F8D}"/>
              </a:ext>
            </a:extLst>
          </p:cNvPr>
          <p:cNvSpPr>
            <a:spLocks noChangeShapeType="1"/>
          </p:cNvSpPr>
          <p:nvPr/>
        </p:nvSpPr>
        <p:spPr bwMode="auto">
          <a:xfrm>
            <a:off x="6211888" y="2517775"/>
            <a:ext cx="169862" cy="130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6174" name="Group 783">
            <a:extLst>
              <a:ext uri="{FF2B5EF4-FFF2-40B4-BE49-F238E27FC236}">
                <a16:creationId xmlns:a16="http://schemas.microsoft.com/office/drawing/2014/main" id="{990F7E87-CC0F-99F9-13EB-9D0D586C9DB5}"/>
              </a:ext>
            </a:extLst>
          </p:cNvPr>
          <p:cNvGrpSpPr>
            <a:grpSpLocks/>
          </p:cNvGrpSpPr>
          <p:nvPr/>
        </p:nvGrpSpPr>
        <p:grpSpPr bwMode="auto">
          <a:xfrm>
            <a:off x="6092825" y="2224088"/>
            <a:ext cx="223838" cy="347662"/>
            <a:chOff x="3130" y="3288"/>
            <a:chExt cx="410" cy="742"/>
          </a:xfrm>
        </p:grpSpPr>
        <p:sp>
          <p:nvSpPr>
            <p:cNvPr id="82" name="Line 270">
              <a:extLst>
                <a:ext uri="{FF2B5EF4-FFF2-40B4-BE49-F238E27FC236}">
                  <a16:creationId xmlns:a16="http://schemas.microsoft.com/office/drawing/2014/main" id="{EB12B99A-B7E7-C226-78F7-F80885F786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6" cy="6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3" name="Line 271">
              <a:extLst>
                <a:ext uri="{FF2B5EF4-FFF2-40B4-BE49-F238E27FC236}">
                  <a16:creationId xmlns:a16="http://schemas.microsoft.com/office/drawing/2014/main" id="{6DC10A67-531E-A073-F2C2-D95769C9D2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6" y="3288"/>
              <a:ext cx="204" cy="66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4" name="Line 272">
              <a:extLst>
                <a:ext uri="{FF2B5EF4-FFF2-40B4-BE49-F238E27FC236}">
                  <a16:creationId xmlns:a16="http://schemas.microsoft.com/office/drawing/2014/main" id="{FBA8E559-6485-7358-EFF5-954D3F4166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5"/>
              <a:ext cx="206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5" name="Line 273">
              <a:extLst>
                <a:ext uri="{FF2B5EF4-FFF2-40B4-BE49-F238E27FC236}">
                  <a16:creationId xmlns:a16="http://schemas.microsoft.com/office/drawing/2014/main" id="{05D62D23-1436-3EAB-488D-C237B836F7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6" y="3955"/>
              <a:ext cx="204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6" name="Line 274">
              <a:extLst>
                <a:ext uri="{FF2B5EF4-FFF2-40B4-BE49-F238E27FC236}">
                  <a16:creationId xmlns:a16="http://schemas.microsoft.com/office/drawing/2014/main" id="{75BDE528-6612-5135-B7DD-C76D8A852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6" y="3302"/>
              <a:ext cx="0" cy="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7" name="Line 275">
              <a:extLst>
                <a:ext uri="{FF2B5EF4-FFF2-40B4-BE49-F238E27FC236}">
                  <a16:creationId xmlns:a16="http://schemas.microsoft.com/office/drawing/2014/main" id="{82A1778D-4E39-22B7-5273-838F3DECAF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6" cy="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8" name="Line 276">
              <a:extLst>
                <a:ext uri="{FF2B5EF4-FFF2-40B4-BE49-F238E27FC236}">
                  <a16:creationId xmlns:a16="http://schemas.microsoft.com/office/drawing/2014/main" id="{974E0FAB-51A9-BF1D-AC3B-F34E62853C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6" y="3888"/>
              <a:ext cx="204" cy="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9" name="Line 277">
              <a:extLst>
                <a:ext uri="{FF2B5EF4-FFF2-40B4-BE49-F238E27FC236}">
                  <a16:creationId xmlns:a16="http://schemas.microsoft.com/office/drawing/2014/main" id="{F6AB4AE8-73F6-E71A-1993-E396093E5D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7"/>
              <a:ext cx="119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0" name="Line 278">
              <a:extLst>
                <a:ext uri="{FF2B5EF4-FFF2-40B4-BE49-F238E27FC236}">
                  <a16:creationId xmlns:a16="http://schemas.microsoft.com/office/drawing/2014/main" id="{89D72E41-A5E9-F190-FACD-12112AA21E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6" y="3667"/>
              <a:ext cx="122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1" name="Line 279">
              <a:extLst>
                <a:ext uri="{FF2B5EF4-FFF2-40B4-BE49-F238E27FC236}">
                  <a16:creationId xmlns:a16="http://schemas.microsoft.com/office/drawing/2014/main" id="{A32DF9C4-28A2-7AA7-2FCE-8D531382C7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9" y="3766"/>
              <a:ext cx="151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2" name="Line 280">
              <a:extLst>
                <a:ext uri="{FF2B5EF4-FFF2-40B4-BE49-F238E27FC236}">
                  <a16:creationId xmlns:a16="http://schemas.microsoft.com/office/drawing/2014/main" id="{C7D8EC50-49DA-1CBD-E11D-16C9F683BB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6" y="3783"/>
              <a:ext cx="151" cy="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3" name="Line 281">
              <a:extLst>
                <a:ext uri="{FF2B5EF4-FFF2-40B4-BE49-F238E27FC236}">
                  <a16:creationId xmlns:a16="http://schemas.microsoft.com/office/drawing/2014/main" id="{DFB8D8B8-FDD9-34EF-9D62-DE249EAB14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6" y="3566"/>
              <a:ext cx="76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4" name="Line 282">
              <a:extLst>
                <a:ext uri="{FF2B5EF4-FFF2-40B4-BE49-F238E27FC236}">
                  <a16:creationId xmlns:a16="http://schemas.microsoft.com/office/drawing/2014/main" id="{499281AE-0D1F-4351-ED3E-C313EC6410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6" y="3427"/>
              <a:ext cx="47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5" name="Line 283">
              <a:extLst>
                <a:ext uri="{FF2B5EF4-FFF2-40B4-BE49-F238E27FC236}">
                  <a16:creationId xmlns:a16="http://schemas.microsoft.com/office/drawing/2014/main" id="{7FE37C9A-6274-0909-4CAE-A42C63EA30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6" y="3559"/>
              <a:ext cx="96" cy="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96" name="Line 284">
              <a:extLst>
                <a:ext uri="{FF2B5EF4-FFF2-40B4-BE49-F238E27FC236}">
                  <a16:creationId xmlns:a16="http://schemas.microsoft.com/office/drawing/2014/main" id="{6E5B2078-0392-8FCB-D56E-6FD5561BC4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0" y="3424"/>
              <a:ext cx="55" cy="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6175" name="Picture 777" descr="access_point_stylized_small">
            <a:extLst>
              <a:ext uri="{FF2B5EF4-FFF2-40B4-BE49-F238E27FC236}">
                <a16:creationId xmlns:a16="http://schemas.microsoft.com/office/drawing/2014/main" id="{8D2FF3E2-B4DC-630F-CB8A-B35EFF453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3389313"/>
            <a:ext cx="2778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Picture 780" descr="access_point_stylized_small">
            <a:extLst>
              <a:ext uri="{FF2B5EF4-FFF2-40B4-BE49-F238E27FC236}">
                <a16:creationId xmlns:a16="http://schemas.microsoft.com/office/drawing/2014/main" id="{773EBB70-6BEF-88F4-0A94-CBF0AAB1C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4635500"/>
            <a:ext cx="2857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77" name="Group 98">
            <a:extLst>
              <a:ext uri="{FF2B5EF4-FFF2-40B4-BE49-F238E27FC236}">
                <a16:creationId xmlns:a16="http://schemas.microsoft.com/office/drawing/2014/main" id="{2FD73EDA-86F9-B7B6-472C-B473F9C96F52}"/>
              </a:ext>
            </a:extLst>
          </p:cNvPr>
          <p:cNvGrpSpPr>
            <a:grpSpLocks/>
          </p:cNvGrpSpPr>
          <p:nvPr/>
        </p:nvGrpSpPr>
        <p:grpSpPr bwMode="auto">
          <a:xfrm>
            <a:off x="7442200" y="4495800"/>
            <a:ext cx="231775" cy="144463"/>
            <a:chOff x="3668110" y="2448910"/>
            <a:chExt cx="3794234" cy="2165130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BAEDB3A-B4CA-1A5D-3102-190E8883559C}"/>
                </a:ext>
              </a:extLst>
            </p:cNvPr>
            <p:cNvSpPr/>
            <p:nvPr/>
          </p:nvSpPr>
          <p:spPr>
            <a:xfrm>
              <a:off x="3668110" y="3733708"/>
              <a:ext cx="3768254" cy="880332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0A44CB23-E0D2-5854-97BD-F98CE7316C95}"/>
                </a:ext>
              </a:extLst>
            </p:cNvPr>
            <p:cNvSpPr/>
            <p:nvPr/>
          </p:nvSpPr>
          <p:spPr>
            <a:xfrm>
              <a:off x="3668110" y="2448910"/>
              <a:ext cx="3794234" cy="133238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6612" name="Group 101">
              <a:extLst>
                <a:ext uri="{FF2B5EF4-FFF2-40B4-BE49-F238E27FC236}">
                  <a16:creationId xmlns:a16="http://schemas.microsoft.com/office/drawing/2014/main" id="{6F223599-5E29-703A-4BFE-F2544A17CA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7F8F84EE-2B4F-68BC-840A-CB5ED623C329}"/>
                  </a:ext>
                </a:extLst>
              </p:cNvPr>
              <p:cNvSpPr/>
              <p:nvPr/>
            </p:nvSpPr>
            <p:spPr>
              <a:xfrm>
                <a:off x="7964728" y="3033476"/>
                <a:ext cx="852386" cy="197463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09395382-18CC-5FD8-5D03-334C5280DCF0}"/>
                  </a:ext>
                </a:extLst>
              </p:cNvPr>
              <p:cNvSpPr/>
              <p:nvPr/>
            </p:nvSpPr>
            <p:spPr>
              <a:xfrm>
                <a:off x="8525701" y="3207241"/>
                <a:ext cx="313267" cy="1658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CC30C9E6-C343-2673-DE9D-27FA36DC65AE}"/>
                  </a:ext>
                </a:extLst>
              </p:cNvPr>
              <p:cNvSpPr/>
              <p:nvPr/>
            </p:nvSpPr>
            <p:spPr>
              <a:xfrm>
                <a:off x="7942875" y="3207241"/>
                <a:ext cx="313267" cy="165869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AC935A9C-9581-F558-E802-D249AE6D404F}"/>
                  </a:ext>
                </a:extLst>
              </p:cNvPr>
              <p:cNvSpPr/>
              <p:nvPr/>
            </p:nvSpPr>
            <p:spPr>
              <a:xfrm>
                <a:off x="8052152" y="3120361"/>
                <a:ext cx="677538" cy="268546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178" name="Group 106">
            <a:extLst>
              <a:ext uri="{FF2B5EF4-FFF2-40B4-BE49-F238E27FC236}">
                <a16:creationId xmlns:a16="http://schemas.microsoft.com/office/drawing/2014/main" id="{4818EC58-F781-DE23-AA39-FB3B8BAF375A}"/>
              </a:ext>
            </a:extLst>
          </p:cNvPr>
          <p:cNvGrpSpPr>
            <a:grpSpLocks/>
          </p:cNvGrpSpPr>
          <p:nvPr/>
        </p:nvGrpSpPr>
        <p:grpSpPr bwMode="auto">
          <a:xfrm>
            <a:off x="6562725" y="4217988"/>
            <a:ext cx="295275" cy="163512"/>
            <a:chOff x="7493876" y="2774731"/>
            <a:chExt cx="1481958" cy="894622"/>
          </a:xfrm>
        </p:grpSpPr>
        <p:sp>
          <p:nvSpPr>
            <p:cNvPr id="108" name="Freeform 107">
              <a:extLst>
                <a:ext uri="{FF2B5EF4-FFF2-40B4-BE49-F238E27FC236}">
                  <a16:creationId xmlns:a16="http://schemas.microsoft.com/office/drawing/2014/main" id="{C417919D-4AB5-CC5D-6469-7E0762233379}"/>
                </a:ext>
              </a:extLst>
            </p:cNvPr>
            <p:cNvSpPr/>
            <p:nvPr/>
          </p:nvSpPr>
          <p:spPr>
            <a:xfrm>
              <a:off x="7493876" y="3087415"/>
              <a:ext cx="1481958" cy="581938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8084C548-28AD-686B-F007-53A237E1D402}"/>
                </a:ext>
              </a:extLst>
            </p:cNvPr>
            <p:cNvSpPr/>
            <p:nvPr/>
          </p:nvSpPr>
          <p:spPr>
            <a:xfrm>
              <a:off x="7493876" y="2774731"/>
              <a:ext cx="1481958" cy="581938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6605" name="Group 109">
              <a:extLst>
                <a:ext uri="{FF2B5EF4-FFF2-40B4-BE49-F238E27FC236}">
                  <a16:creationId xmlns:a16="http://schemas.microsoft.com/office/drawing/2014/main" id="{8AC4AC2A-7753-8D4E-5C9A-210FDCA12F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49A39382-33BB-BC3F-50F5-C059D58B2E5E}"/>
                  </a:ext>
                </a:extLst>
              </p:cNvPr>
              <p:cNvSpPr/>
              <p:nvPr/>
            </p:nvSpPr>
            <p:spPr>
              <a:xfrm>
                <a:off x="7817238" y="2881491"/>
                <a:ext cx="844158" cy="195041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066F70C8-390A-82F3-1375-AAFA67F8C465}"/>
                  </a:ext>
                </a:extLst>
              </p:cNvPr>
              <p:cNvSpPr/>
              <p:nvPr/>
            </p:nvSpPr>
            <p:spPr>
              <a:xfrm>
                <a:off x="8366282" y="3047636"/>
                <a:ext cx="315701" cy="173371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7C13CCBA-0CEC-69E2-6401-DFA45FA6472F}"/>
                  </a:ext>
                </a:extLst>
              </p:cNvPr>
              <p:cNvSpPr/>
              <p:nvPr/>
            </p:nvSpPr>
            <p:spPr>
              <a:xfrm>
                <a:off x="7789786" y="3047636"/>
                <a:ext cx="308840" cy="173371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19A08268-4EE3-7E88-513B-8416F8F835F0}"/>
                  </a:ext>
                </a:extLst>
              </p:cNvPr>
              <p:cNvSpPr/>
              <p:nvPr/>
            </p:nvSpPr>
            <p:spPr>
              <a:xfrm>
                <a:off x="7899595" y="2968176"/>
                <a:ext cx="672580" cy="267279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179" name="Group 114">
            <a:extLst>
              <a:ext uri="{FF2B5EF4-FFF2-40B4-BE49-F238E27FC236}">
                <a16:creationId xmlns:a16="http://schemas.microsoft.com/office/drawing/2014/main" id="{F3FF79EE-06DD-C4BE-D694-DC81B50D3CE0}"/>
              </a:ext>
            </a:extLst>
          </p:cNvPr>
          <p:cNvGrpSpPr>
            <a:grpSpLocks/>
          </p:cNvGrpSpPr>
          <p:nvPr/>
        </p:nvGrpSpPr>
        <p:grpSpPr bwMode="auto">
          <a:xfrm>
            <a:off x="6289675" y="4387850"/>
            <a:ext cx="231775" cy="142875"/>
            <a:chOff x="3668110" y="2448910"/>
            <a:chExt cx="3794234" cy="2165130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F741523-A12A-C412-8338-86AABBAA10E7}"/>
                </a:ext>
              </a:extLst>
            </p:cNvPr>
            <p:cNvSpPr/>
            <p:nvPr/>
          </p:nvSpPr>
          <p:spPr>
            <a:xfrm>
              <a:off x="3668110" y="3747988"/>
              <a:ext cx="3768254" cy="866052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7" name="Freeform 116">
              <a:extLst>
                <a:ext uri="{FF2B5EF4-FFF2-40B4-BE49-F238E27FC236}">
                  <a16:creationId xmlns:a16="http://schemas.microsoft.com/office/drawing/2014/main" id="{9BCEF70D-259C-0E67-9FD6-432FD414F626}"/>
                </a:ext>
              </a:extLst>
            </p:cNvPr>
            <p:cNvSpPr/>
            <p:nvPr/>
          </p:nvSpPr>
          <p:spPr>
            <a:xfrm>
              <a:off x="3668110" y="2448910"/>
              <a:ext cx="3794234" cy="132314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grpSp>
          <p:nvGrpSpPr>
            <p:cNvPr id="6598" name="Group 117">
              <a:extLst>
                <a:ext uri="{FF2B5EF4-FFF2-40B4-BE49-F238E27FC236}">
                  <a16:creationId xmlns:a16="http://schemas.microsoft.com/office/drawing/2014/main" id="{046CDCF5-2AD1-CFB4-CB59-92D9DE6A7E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14A71E9C-6C9F-15A1-6BA2-D068978ACFB6}"/>
                  </a:ext>
                </a:extLst>
              </p:cNvPr>
              <p:cNvSpPr/>
              <p:nvPr/>
            </p:nvSpPr>
            <p:spPr>
              <a:xfrm>
                <a:off x="7964728" y="3034002"/>
                <a:ext cx="852386" cy="199658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DAD9071F-C984-E1BF-DCF2-D9BDD9E9901B}"/>
                  </a:ext>
                </a:extLst>
              </p:cNvPr>
              <p:cNvSpPr/>
              <p:nvPr/>
            </p:nvSpPr>
            <p:spPr>
              <a:xfrm>
                <a:off x="8525701" y="3209699"/>
                <a:ext cx="313267" cy="167713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DBABE0FD-3006-A8E7-2D15-F74618325E00}"/>
                  </a:ext>
                </a:extLst>
              </p:cNvPr>
              <p:cNvSpPr/>
              <p:nvPr/>
            </p:nvSpPr>
            <p:spPr>
              <a:xfrm>
                <a:off x="7942875" y="3209699"/>
                <a:ext cx="313267" cy="167713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96A1DCC7-02A1-A63F-6385-4FDC30D150F5}"/>
                  </a:ext>
                </a:extLst>
              </p:cNvPr>
              <p:cNvSpPr/>
              <p:nvPr/>
            </p:nvSpPr>
            <p:spPr>
              <a:xfrm>
                <a:off x="8052152" y="3121853"/>
                <a:ext cx="677538" cy="271531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180" name="Group 122">
            <a:extLst>
              <a:ext uri="{FF2B5EF4-FFF2-40B4-BE49-F238E27FC236}">
                <a16:creationId xmlns:a16="http://schemas.microsoft.com/office/drawing/2014/main" id="{52E6C8D3-747E-AE13-5668-92F60B56E48C}"/>
              </a:ext>
            </a:extLst>
          </p:cNvPr>
          <p:cNvGrpSpPr>
            <a:grpSpLocks/>
          </p:cNvGrpSpPr>
          <p:nvPr/>
        </p:nvGrpSpPr>
        <p:grpSpPr bwMode="auto">
          <a:xfrm>
            <a:off x="6384925" y="2601913"/>
            <a:ext cx="265113" cy="125412"/>
            <a:chOff x="7493876" y="2774731"/>
            <a:chExt cx="1481958" cy="894622"/>
          </a:xfrm>
        </p:grpSpPr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EA029E84-09D0-C045-3372-6A3EA404827D}"/>
                </a:ext>
              </a:extLst>
            </p:cNvPr>
            <p:cNvSpPr/>
            <p:nvPr/>
          </p:nvSpPr>
          <p:spPr>
            <a:xfrm>
              <a:off x="7493876" y="3080486"/>
              <a:ext cx="1481958" cy="588867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3989532B-DA5D-B68E-C579-D4AB08B6B1AF}"/>
                </a:ext>
              </a:extLst>
            </p:cNvPr>
            <p:cNvSpPr/>
            <p:nvPr/>
          </p:nvSpPr>
          <p:spPr>
            <a:xfrm>
              <a:off x="7493876" y="2774731"/>
              <a:ext cx="1481958" cy="5775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6591" name="Group 125">
              <a:extLst>
                <a:ext uri="{FF2B5EF4-FFF2-40B4-BE49-F238E27FC236}">
                  <a16:creationId xmlns:a16="http://schemas.microsoft.com/office/drawing/2014/main" id="{A1FDED05-FDB1-A241-178E-03578E357A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2F9AD6B8-EC5D-0584-2053-BB332B03F6C3}"/>
                  </a:ext>
                </a:extLst>
              </p:cNvPr>
              <p:cNvSpPr/>
              <p:nvPr/>
            </p:nvSpPr>
            <p:spPr>
              <a:xfrm>
                <a:off x="7811647" y="2880206"/>
                <a:ext cx="848473" cy="197784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9AA24AEA-A26A-49D7-2A5D-98EE1FB76AFF}"/>
                  </a:ext>
                </a:extLst>
              </p:cNvPr>
              <p:cNvSpPr/>
              <p:nvPr/>
            </p:nvSpPr>
            <p:spPr>
              <a:xfrm>
                <a:off x="8369653" y="3049738"/>
                <a:ext cx="313397" cy="178947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B7AC3071-D650-37F0-0024-744DA6E26EF6}"/>
                  </a:ext>
                </a:extLst>
              </p:cNvPr>
              <p:cNvSpPr/>
              <p:nvPr/>
            </p:nvSpPr>
            <p:spPr>
              <a:xfrm>
                <a:off x="7788718" y="3049738"/>
                <a:ext cx="313397" cy="169532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0CFCCA76-7063-BFB0-B770-E7610A6B62A0}"/>
                  </a:ext>
                </a:extLst>
              </p:cNvPr>
              <p:cNvSpPr/>
              <p:nvPr/>
            </p:nvSpPr>
            <p:spPr>
              <a:xfrm>
                <a:off x="7895732" y="2964969"/>
                <a:ext cx="672661" cy="273137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181" name="Group 130">
            <a:extLst>
              <a:ext uri="{FF2B5EF4-FFF2-40B4-BE49-F238E27FC236}">
                <a16:creationId xmlns:a16="http://schemas.microsoft.com/office/drawing/2014/main" id="{536B3D9F-AE8C-555F-D485-90737FB93B7C}"/>
              </a:ext>
            </a:extLst>
          </p:cNvPr>
          <p:cNvGrpSpPr>
            <a:grpSpLocks/>
          </p:cNvGrpSpPr>
          <p:nvPr/>
        </p:nvGrpSpPr>
        <p:grpSpPr bwMode="auto">
          <a:xfrm>
            <a:off x="8218488" y="3192463"/>
            <a:ext cx="128587" cy="73025"/>
            <a:chOff x="7493876" y="2774731"/>
            <a:chExt cx="1481958" cy="894622"/>
          </a:xfrm>
        </p:grpSpPr>
        <p:sp>
          <p:nvSpPr>
            <p:cNvPr id="132" name="Freeform 131">
              <a:extLst>
                <a:ext uri="{FF2B5EF4-FFF2-40B4-BE49-F238E27FC236}">
                  <a16:creationId xmlns:a16="http://schemas.microsoft.com/office/drawing/2014/main" id="{64182245-03D6-A526-E20D-8F70174CA6A3}"/>
                </a:ext>
              </a:extLst>
            </p:cNvPr>
            <p:cNvSpPr/>
            <p:nvPr/>
          </p:nvSpPr>
          <p:spPr>
            <a:xfrm>
              <a:off x="7493876" y="3085904"/>
              <a:ext cx="1481958" cy="583449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2DCA381D-EA2A-C67F-08E3-4D81F44EDFD3}"/>
                </a:ext>
              </a:extLst>
            </p:cNvPr>
            <p:cNvSpPr/>
            <p:nvPr/>
          </p:nvSpPr>
          <p:spPr>
            <a:xfrm>
              <a:off x="7493876" y="2774731"/>
              <a:ext cx="1481958" cy="583449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6584" name="Group 133">
              <a:extLst>
                <a:ext uri="{FF2B5EF4-FFF2-40B4-BE49-F238E27FC236}">
                  <a16:creationId xmlns:a16="http://schemas.microsoft.com/office/drawing/2014/main" id="{895AFBDE-9618-9431-9224-59035E406E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0B1C7040-6C23-5866-90ED-70275E3F40B7}"/>
                  </a:ext>
                </a:extLst>
              </p:cNvPr>
              <p:cNvSpPr/>
              <p:nvPr/>
            </p:nvSpPr>
            <p:spPr>
              <a:xfrm>
                <a:off x="7818252" y="2888402"/>
                <a:ext cx="835256" cy="194097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2C4B4013-A9D5-8C5A-FA89-1F6A8C152B1B}"/>
                  </a:ext>
                </a:extLst>
              </p:cNvPr>
              <p:cNvSpPr/>
              <p:nvPr/>
            </p:nvSpPr>
            <p:spPr>
              <a:xfrm>
                <a:off x="8369834" y="3066319"/>
                <a:ext cx="315193" cy="161748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37" name="Freeform 136">
                <a:extLst>
                  <a:ext uri="{FF2B5EF4-FFF2-40B4-BE49-F238E27FC236}">
                    <a16:creationId xmlns:a16="http://schemas.microsoft.com/office/drawing/2014/main" id="{608EFD75-F688-47A9-92A9-87349DE6DD19}"/>
                  </a:ext>
                </a:extLst>
              </p:cNvPr>
              <p:cNvSpPr/>
              <p:nvPr/>
            </p:nvSpPr>
            <p:spPr>
              <a:xfrm>
                <a:off x="7786733" y="3066319"/>
                <a:ext cx="315193" cy="161748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95BAE65B-6BED-D751-4A40-5EF249A75976}"/>
                  </a:ext>
                </a:extLst>
              </p:cNvPr>
              <p:cNvSpPr/>
              <p:nvPr/>
            </p:nvSpPr>
            <p:spPr>
              <a:xfrm>
                <a:off x="7897045" y="2969270"/>
                <a:ext cx="677669" cy="274976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182" name="Group 138">
            <a:extLst>
              <a:ext uri="{FF2B5EF4-FFF2-40B4-BE49-F238E27FC236}">
                <a16:creationId xmlns:a16="http://schemas.microsoft.com/office/drawing/2014/main" id="{271DA6CB-959F-9253-4BB1-A2C328A3EB0C}"/>
              </a:ext>
            </a:extLst>
          </p:cNvPr>
          <p:cNvGrpSpPr>
            <a:grpSpLocks/>
          </p:cNvGrpSpPr>
          <p:nvPr/>
        </p:nvGrpSpPr>
        <p:grpSpPr bwMode="auto">
          <a:xfrm>
            <a:off x="7862888" y="3114675"/>
            <a:ext cx="265112" cy="147638"/>
            <a:chOff x="7493876" y="2774731"/>
            <a:chExt cx="1481958" cy="894622"/>
          </a:xfrm>
        </p:grpSpPr>
        <p:sp>
          <p:nvSpPr>
            <p:cNvPr id="140" name="Freeform 139">
              <a:extLst>
                <a:ext uri="{FF2B5EF4-FFF2-40B4-BE49-F238E27FC236}">
                  <a16:creationId xmlns:a16="http://schemas.microsoft.com/office/drawing/2014/main" id="{6C9FBBC1-1C83-2358-5151-27DA44CAFD11}"/>
                </a:ext>
              </a:extLst>
            </p:cNvPr>
            <p:cNvSpPr/>
            <p:nvPr/>
          </p:nvSpPr>
          <p:spPr>
            <a:xfrm>
              <a:off x="7493876" y="3082557"/>
              <a:ext cx="1481958" cy="586796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85ACC686-3760-E5C7-A839-B20B8B302248}"/>
                </a:ext>
              </a:extLst>
            </p:cNvPr>
            <p:cNvSpPr/>
            <p:nvPr/>
          </p:nvSpPr>
          <p:spPr>
            <a:xfrm>
              <a:off x="7493876" y="2774731"/>
              <a:ext cx="1481958" cy="577174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6577" name="Group 141">
              <a:extLst>
                <a:ext uri="{FF2B5EF4-FFF2-40B4-BE49-F238E27FC236}">
                  <a16:creationId xmlns:a16="http://schemas.microsoft.com/office/drawing/2014/main" id="{A270C757-98E1-0C5A-8F5F-1FE0B4D80B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D7216626-E751-ED9B-BBCF-B3C3AE980CFF}"/>
                  </a:ext>
                </a:extLst>
              </p:cNvPr>
              <p:cNvSpPr/>
              <p:nvPr/>
            </p:nvSpPr>
            <p:spPr>
              <a:xfrm>
                <a:off x="7811652" y="2887704"/>
                <a:ext cx="848468" cy="200013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6B350BAE-0A1D-B6C1-399B-69E6AD6970AB}"/>
                  </a:ext>
                </a:extLst>
              </p:cNvPr>
              <p:cNvSpPr/>
              <p:nvPr/>
            </p:nvSpPr>
            <p:spPr>
              <a:xfrm>
                <a:off x="8369653" y="3055716"/>
                <a:ext cx="313401" cy="168007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45" name="Freeform 144">
                <a:extLst>
                  <a:ext uri="{FF2B5EF4-FFF2-40B4-BE49-F238E27FC236}">
                    <a16:creationId xmlns:a16="http://schemas.microsoft.com/office/drawing/2014/main" id="{F25F6E38-2FF4-81B3-68D2-8E26A12C2CFA}"/>
                  </a:ext>
                </a:extLst>
              </p:cNvPr>
              <p:cNvSpPr/>
              <p:nvPr/>
            </p:nvSpPr>
            <p:spPr>
              <a:xfrm>
                <a:off x="7788718" y="3055716"/>
                <a:ext cx="313401" cy="168007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46" name="Freeform 145">
                <a:extLst>
                  <a:ext uri="{FF2B5EF4-FFF2-40B4-BE49-F238E27FC236}">
                    <a16:creationId xmlns:a16="http://schemas.microsoft.com/office/drawing/2014/main" id="{A868DB2B-C677-77F7-CA72-FF4854ED9C4C}"/>
                  </a:ext>
                </a:extLst>
              </p:cNvPr>
              <p:cNvSpPr/>
              <p:nvPr/>
            </p:nvSpPr>
            <p:spPr>
              <a:xfrm>
                <a:off x="7895732" y="2975711"/>
                <a:ext cx="672661" cy="264012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183" name="Group 146">
            <a:extLst>
              <a:ext uri="{FF2B5EF4-FFF2-40B4-BE49-F238E27FC236}">
                <a16:creationId xmlns:a16="http://schemas.microsoft.com/office/drawing/2014/main" id="{6C333945-E1C1-DC96-18B0-BD89F807E160}"/>
              </a:ext>
            </a:extLst>
          </p:cNvPr>
          <p:cNvGrpSpPr>
            <a:grpSpLocks/>
          </p:cNvGrpSpPr>
          <p:nvPr/>
        </p:nvGrpSpPr>
        <p:grpSpPr bwMode="auto">
          <a:xfrm>
            <a:off x="7516813" y="2144713"/>
            <a:ext cx="265112" cy="147637"/>
            <a:chOff x="7493876" y="2774731"/>
            <a:chExt cx="1481958" cy="894622"/>
          </a:xfrm>
        </p:grpSpPr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54BD4C6E-7179-1975-E03A-D6D45639941E}"/>
                </a:ext>
              </a:extLst>
            </p:cNvPr>
            <p:cNvSpPr/>
            <p:nvPr/>
          </p:nvSpPr>
          <p:spPr>
            <a:xfrm>
              <a:off x="7493876" y="3082559"/>
              <a:ext cx="1481958" cy="58679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1AD9232C-9679-BB92-12F9-3492A247CFC7}"/>
                </a:ext>
              </a:extLst>
            </p:cNvPr>
            <p:cNvSpPr/>
            <p:nvPr/>
          </p:nvSpPr>
          <p:spPr>
            <a:xfrm>
              <a:off x="7493876" y="2774731"/>
              <a:ext cx="1481958" cy="577177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6570" name="Group 149">
              <a:extLst>
                <a:ext uri="{FF2B5EF4-FFF2-40B4-BE49-F238E27FC236}">
                  <a16:creationId xmlns:a16="http://schemas.microsoft.com/office/drawing/2014/main" id="{0E19DC22-2EBC-F956-B68D-C51102356E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F7963513-9DB1-41CF-EB83-6CF0C9BADF6F}"/>
                  </a:ext>
                </a:extLst>
              </p:cNvPr>
              <p:cNvSpPr/>
              <p:nvPr/>
            </p:nvSpPr>
            <p:spPr>
              <a:xfrm>
                <a:off x="7811652" y="2887704"/>
                <a:ext cx="848468" cy="200011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522B2D11-BA2E-B845-106B-159103AF4B2F}"/>
                  </a:ext>
                </a:extLst>
              </p:cNvPr>
              <p:cNvSpPr/>
              <p:nvPr/>
            </p:nvSpPr>
            <p:spPr>
              <a:xfrm>
                <a:off x="8369653" y="3055713"/>
                <a:ext cx="313401" cy="168014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53" name="Freeform 152">
                <a:extLst>
                  <a:ext uri="{FF2B5EF4-FFF2-40B4-BE49-F238E27FC236}">
                    <a16:creationId xmlns:a16="http://schemas.microsoft.com/office/drawing/2014/main" id="{3F193223-AFE0-2D35-C154-74A814A0E6E4}"/>
                  </a:ext>
                </a:extLst>
              </p:cNvPr>
              <p:cNvSpPr/>
              <p:nvPr/>
            </p:nvSpPr>
            <p:spPr>
              <a:xfrm>
                <a:off x="7788718" y="3055713"/>
                <a:ext cx="313401" cy="168014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54" name="Freeform 153">
                <a:extLst>
                  <a:ext uri="{FF2B5EF4-FFF2-40B4-BE49-F238E27FC236}">
                    <a16:creationId xmlns:a16="http://schemas.microsoft.com/office/drawing/2014/main" id="{755F1AB8-9092-6FB4-00BB-CB244EB7DFEC}"/>
                  </a:ext>
                </a:extLst>
              </p:cNvPr>
              <p:cNvSpPr/>
              <p:nvPr/>
            </p:nvSpPr>
            <p:spPr>
              <a:xfrm>
                <a:off x="7895732" y="2975707"/>
                <a:ext cx="672661" cy="264021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184" name="Group 154">
            <a:extLst>
              <a:ext uri="{FF2B5EF4-FFF2-40B4-BE49-F238E27FC236}">
                <a16:creationId xmlns:a16="http://schemas.microsoft.com/office/drawing/2014/main" id="{006F498B-B335-8DF3-7795-D64780233989}"/>
              </a:ext>
            </a:extLst>
          </p:cNvPr>
          <p:cNvGrpSpPr>
            <a:grpSpLocks/>
          </p:cNvGrpSpPr>
          <p:nvPr/>
        </p:nvGrpSpPr>
        <p:grpSpPr bwMode="auto">
          <a:xfrm>
            <a:off x="7950200" y="2452688"/>
            <a:ext cx="265113" cy="147637"/>
            <a:chOff x="7493876" y="2774731"/>
            <a:chExt cx="1481958" cy="894622"/>
          </a:xfrm>
        </p:grpSpPr>
        <p:sp>
          <p:nvSpPr>
            <p:cNvPr id="156" name="Freeform 155">
              <a:extLst>
                <a:ext uri="{FF2B5EF4-FFF2-40B4-BE49-F238E27FC236}">
                  <a16:creationId xmlns:a16="http://schemas.microsoft.com/office/drawing/2014/main" id="{6DEE0FE5-145D-B689-C3DE-8AAB5256DBA5}"/>
                </a:ext>
              </a:extLst>
            </p:cNvPr>
            <p:cNvSpPr/>
            <p:nvPr/>
          </p:nvSpPr>
          <p:spPr>
            <a:xfrm>
              <a:off x="7493876" y="3082559"/>
              <a:ext cx="1481958" cy="58679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A5F3AF48-1CD5-5654-ECF3-73400EB39846}"/>
                </a:ext>
              </a:extLst>
            </p:cNvPr>
            <p:cNvSpPr/>
            <p:nvPr/>
          </p:nvSpPr>
          <p:spPr>
            <a:xfrm>
              <a:off x="7493876" y="2774731"/>
              <a:ext cx="1481958" cy="577177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6563" name="Group 157">
              <a:extLst>
                <a:ext uri="{FF2B5EF4-FFF2-40B4-BE49-F238E27FC236}">
                  <a16:creationId xmlns:a16="http://schemas.microsoft.com/office/drawing/2014/main" id="{91C70E7F-B723-2ACE-732B-94FBD0AD41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EFDFFE32-61B0-BEB2-5112-27497798E51C}"/>
                  </a:ext>
                </a:extLst>
              </p:cNvPr>
              <p:cNvSpPr/>
              <p:nvPr/>
            </p:nvSpPr>
            <p:spPr>
              <a:xfrm>
                <a:off x="7811647" y="2887704"/>
                <a:ext cx="848473" cy="200011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2E558F49-BC52-E396-CFDF-CA2A37BECEF4}"/>
                  </a:ext>
                </a:extLst>
              </p:cNvPr>
              <p:cNvSpPr/>
              <p:nvPr/>
            </p:nvSpPr>
            <p:spPr>
              <a:xfrm>
                <a:off x="8369653" y="3055713"/>
                <a:ext cx="313397" cy="168014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1" name="Freeform 160">
                <a:extLst>
                  <a:ext uri="{FF2B5EF4-FFF2-40B4-BE49-F238E27FC236}">
                    <a16:creationId xmlns:a16="http://schemas.microsoft.com/office/drawing/2014/main" id="{6DA189D5-E24B-0786-AAB7-77856CD4B0B2}"/>
                  </a:ext>
                </a:extLst>
              </p:cNvPr>
              <p:cNvSpPr/>
              <p:nvPr/>
            </p:nvSpPr>
            <p:spPr>
              <a:xfrm>
                <a:off x="7788718" y="3055713"/>
                <a:ext cx="313397" cy="168014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2" name="Freeform 161">
                <a:extLst>
                  <a:ext uri="{FF2B5EF4-FFF2-40B4-BE49-F238E27FC236}">
                    <a16:creationId xmlns:a16="http://schemas.microsoft.com/office/drawing/2014/main" id="{7046FE66-69BC-FB4E-077C-D7365D074D58}"/>
                  </a:ext>
                </a:extLst>
              </p:cNvPr>
              <p:cNvSpPr/>
              <p:nvPr/>
            </p:nvSpPr>
            <p:spPr>
              <a:xfrm>
                <a:off x="7895732" y="2975707"/>
                <a:ext cx="672661" cy="264021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185" name="Group 162">
            <a:extLst>
              <a:ext uri="{FF2B5EF4-FFF2-40B4-BE49-F238E27FC236}">
                <a16:creationId xmlns:a16="http://schemas.microsoft.com/office/drawing/2014/main" id="{8C7F75E3-B90C-616C-401C-CA198B2EEE7C}"/>
              </a:ext>
            </a:extLst>
          </p:cNvPr>
          <p:cNvGrpSpPr>
            <a:grpSpLocks/>
          </p:cNvGrpSpPr>
          <p:nvPr/>
        </p:nvGrpSpPr>
        <p:grpSpPr bwMode="auto">
          <a:xfrm>
            <a:off x="8037513" y="2073275"/>
            <a:ext cx="266700" cy="149225"/>
            <a:chOff x="7493876" y="2774731"/>
            <a:chExt cx="1481958" cy="894622"/>
          </a:xfrm>
        </p:grpSpPr>
        <p:sp>
          <p:nvSpPr>
            <p:cNvPr id="164" name="Freeform 163">
              <a:extLst>
                <a:ext uri="{FF2B5EF4-FFF2-40B4-BE49-F238E27FC236}">
                  <a16:creationId xmlns:a16="http://schemas.microsoft.com/office/drawing/2014/main" id="{29F85265-10D0-FA7C-3E0F-175E16A5413F}"/>
                </a:ext>
              </a:extLst>
            </p:cNvPr>
            <p:cNvSpPr/>
            <p:nvPr/>
          </p:nvSpPr>
          <p:spPr>
            <a:xfrm>
              <a:off x="7493876" y="3088803"/>
              <a:ext cx="1481958" cy="580550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165" name="Oval 164">
              <a:extLst>
                <a:ext uri="{FF2B5EF4-FFF2-40B4-BE49-F238E27FC236}">
                  <a16:creationId xmlns:a16="http://schemas.microsoft.com/office/drawing/2014/main" id="{452E97E1-90AE-CDFB-A6A0-5EC83D0E72FA}"/>
                </a:ext>
              </a:extLst>
            </p:cNvPr>
            <p:cNvSpPr/>
            <p:nvPr/>
          </p:nvSpPr>
          <p:spPr>
            <a:xfrm>
              <a:off x="7493876" y="2774731"/>
              <a:ext cx="1481958" cy="580556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6556" name="Group 165">
              <a:extLst>
                <a:ext uri="{FF2B5EF4-FFF2-40B4-BE49-F238E27FC236}">
                  <a16:creationId xmlns:a16="http://schemas.microsoft.com/office/drawing/2014/main" id="{6A5AC71F-2EC8-9BA7-B677-BF80399D9D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8B3C9B54-0B93-4A12-9AE7-B11262617FAD}"/>
                  </a:ext>
                </a:extLst>
              </p:cNvPr>
              <p:cNvSpPr/>
              <p:nvPr/>
            </p:nvSpPr>
            <p:spPr>
              <a:xfrm>
                <a:off x="7810375" y="2887021"/>
                <a:ext cx="851020" cy="197886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4F1BD436-A253-4D14-789E-716DE4731425}"/>
                  </a:ext>
                </a:extLst>
              </p:cNvPr>
              <p:cNvSpPr/>
              <p:nvPr/>
            </p:nvSpPr>
            <p:spPr>
              <a:xfrm>
                <a:off x="8365055" y="3053246"/>
                <a:ext cx="319132" cy="166220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69" name="Freeform 168">
                <a:extLst>
                  <a:ext uri="{FF2B5EF4-FFF2-40B4-BE49-F238E27FC236}">
                    <a16:creationId xmlns:a16="http://schemas.microsoft.com/office/drawing/2014/main" id="{75EC98E9-02B0-824B-33C3-20095F1D078A}"/>
                  </a:ext>
                </a:extLst>
              </p:cNvPr>
              <p:cNvSpPr/>
              <p:nvPr/>
            </p:nvSpPr>
            <p:spPr>
              <a:xfrm>
                <a:off x="7787578" y="3053246"/>
                <a:ext cx="311536" cy="166220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70" name="Freeform 169">
                <a:extLst>
                  <a:ext uri="{FF2B5EF4-FFF2-40B4-BE49-F238E27FC236}">
                    <a16:creationId xmlns:a16="http://schemas.microsoft.com/office/drawing/2014/main" id="{77F1E327-8C29-F2CC-4E82-037A92FF431D}"/>
                  </a:ext>
                </a:extLst>
              </p:cNvPr>
              <p:cNvSpPr/>
              <p:nvPr/>
            </p:nvSpPr>
            <p:spPr>
              <a:xfrm>
                <a:off x="7893955" y="2974092"/>
                <a:ext cx="676259" cy="261204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186" name="Group 170">
            <a:extLst>
              <a:ext uri="{FF2B5EF4-FFF2-40B4-BE49-F238E27FC236}">
                <a16:creationId xmlns:a16="http://schemas.microsoft.com/office/drawing/2014/main" id="{0D3F5133-B830-D0E2-E5F7-529CB2A419C0}"/>
              </a:ext>
            </a:extLst>
          </p:cNvPr>
          <p:cNvGrpSpPr>
            <a:grpSpLocks/>
          </p:cNvGrpSpPr>
          <p:nvPr/>
        </p:nvGrpSpPr>
        <p:grpSpPr bwMode="auto">
          <a:xfrm>
            <a:off x="7540625" y="2487613"/>
            <a:ext cx="265113" cy="149225"/>
            <a:chOff x="7493876" y="2774731"/>
            <a:chExt cx="1481958" cy="894622"/>
          </a:xfrm>
        </p:grpSpPr>
        <p:sp>
          <p:nvSpPr>
            <p:cNvPr id="172" name="Freeform 171">
              <a:extLst>
                <a:ext uri="{FF2B5EF4-FFF2-40B4-BE49-F238E27FC236}">
                  <a16:creationId xmlns:a16="http://schemas.microsoft.com/office/drawing/2014/main" id="{54763951-06CA-A98B-50FF-A5F817D34ED1}"/>
                </a:ext>
              </a:extLst>
            </p:cNvPr>
            <p:cNvSpPr/>
            <p:nvPr/>
          </p:nvSpPr>
          <p:spPr>
            <a:xfrm>
              <a:off x="7493876" y="3088797"/>
              <a:ext cx="1481958" cy="580556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62CCB89E-8F85-BCA5-07D6-CEBCEB8491D6}"/>
                </a:ext>
              </a:extLst>
            </p:cNvPr>
            <p:cNvSpPr/>
            <p:nvPr/>
          </p:nvSpPr>
          <p:spPr>
            <a:xfrm>
              <a:off x="7493876" y="2774731"/>
              <a:ext cx="1481958" cy="58055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6549" name="Group 173">
              <a:extLst>
                <a:ext uri="{FF2B5EF4-FFF2-40B4-BE49-F238E27FC236}">
                  <a16:creationId xmlns:a16="http://schemas.microsoft.com/office/drawing/2014/main" id="{E425A420-92D4-BA0B-D513-F9EFC09F52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E7BE7B6E-7CBD-D772-6953-E98C3196C70B}"/>
                  </a:ext>
                </a:extLst>
              </p:cNvPr>
              <p:cNvSpPr/>
              <p:nvPr/>
            </p:nvSpPr>
            <p:spPr>
              <a:xfrm>
                <a:off x="7811647" y="2887021"/>
                <a:ext cx="848473" cy="197881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0F4A4633-B642-501F-23E5-4099BDF09C15}"/>
                  </a:ext>
                </a:extLst>
              </p:cNvPr>
              <p:cNvSpPr/>
              <p:nvPr/>
            </p:nvSpPr>
            <p:spPr>
              <a:xfrm>
                <a:off x="8369653" y="3053241"/>
                <a:ext cx="313397" cy="166225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B948B5A3-1D7A-7E70-3A39-5AD5EB5A90B4}"/>
                  </a:ext>
                </a:extLst>
              </p:cNvPr>
              <p:cNvSpPr/>
              <p:nvPr/>
            </p:nvSpPr>
            <p:spPr>
              <a:xfrm>
                <a:off x="7788718" y="3053241"/>
                <a:ext cx="313397" cy="16622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4E6082C3-AC3D-2F5E-1732-285E8AF0D5CD}"/>
                  </a:ext>
                </a:extLst>
              </p:cNvPr>
              <p:cNvSpPr/>
              <p:nvPr/>
            </p:nvSpPr>
            <p:spPr>
              <a:xfrm>
                <a:off x="7895732" y="2974087"/>
                <a:ext cx="672661" cy="261209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187" name="Group 178">
            <a:extLst>
              <a:ext uri="{FF2B5EF4-FFF2-40B4-BE49-F238E27FC236}">
                <a16:creationId xmlns:a16="http://schemas.microsoft.com/office/drawing/2014/main" id="{69270D86-B5C9-0686-23A4-4C815D4A9E49}"/>
              </a:ext>
            </a:extLst>
          </p:cNvPr>
          <p:cNvGrpSpPr>
            <a:grpSpLocks/>
          </p:cNvGrpSpPr>
          <p:nvPr/>
        </p:nvGrpSpPr>
        <p:grpSpPr bwMode="auto">
          <a:xfrm>
            <a:off x="7178675" y="3038475"/>
            <a:ext cx="274638" cy="179388"/>
            <a:chOff x="7493876" y="2774731"/>
            <a:chExt cx="1481958" cy="894622"/>
          </a:xfrm>
        </p:grpSpPr>
        <p:sp>
          <p:nvSpPr>
            <p:cNvPr id="180" name="Freeform 179">
              <a:extLst>
                <a:ext uri="{FF2B5EF4-FFF2-40B4-BE49-F238E27FC236}">
                  <a16:creationId xmlns:a16="http://schemas.microsoft.com/office/drawing/2014/main" id="{F54F2CEB-CC4B-88E8-AB3C-DA6C794F46C1}"/>
                </a:ext>
              </a:extLst>
            </p:cNvPr>
            <p:cNvSpPr/>
            <p:nvPr/>
          </p:nvSpPr>
          <p:spPr>
            <a:xfrm>
              <a:off x="7493876" y="3083496"/>
              <a:ext cx="1481958" cy="585857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ECC72012-BAC4-4269-640C-2729E9D2D7BB}"/>
                </a:ext>
              </a:extLst>
            </p:cNvPr>
            <p:cNvSpPr/>
            <p:nvPr/>
          </p:nvSpPr>
          <p:spPr>
            <a:xfrm>
              <a:off x="7493876" y="2774731"/>
              <a:ext cx="1481958" cy="577943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6542" name="Group 181">
              <a:extLst>
                <a:ext uri="{FF2B5EF4-FFF2-40B4-BE49-F238E27FC236}">
                  <a16:creationId xmlns:a16="http://schemas.microsoft.com/office/drawing/2014/main" id="{61A9E3DE-1D18-BDFD-2647-D30A1227E1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981F79C0-D7EE-9EAC-50BB-1969876D92BE}"/>
                  </a:ext>
                </a:extLst>
              </p:cNvPr>
              <p:cNvSpPr/>
              <p:nvPr/>
            </p:nvSpPr>
            <p:spPr>
              <a:xfrm>
                <a:off x="7811608" y="2882959"/>
                <a:ext cx="848556" cy="197534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3807991F-BB11-A88B-6677-F3220329A8A3}"/>
                  </a:ext>
                </a:extLst>
              </p:cNvPr>
              <p:cNvSpPr/>
              <p:nvPr/>
            </p:nvSpPr>
            <p:spPr>
              <a:xfrm>
                <a:off x="8365014" y="3054156"/>
                <a:ext cx="317289" cy="171196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5" name="Freeform 184">
                <a:extLst>
                  <a:ext uri="{FF2B5EF4-FFF2-40B4-BE49-F238E27FC236}">
                    <a16:creationId xmlns:a16="http://schemas.microsoft.com/office/drawing/2014/main" id="{250B0351-3696-1910-7D35-ABD602FC40D0}"/>
                  </a:ext>
                </a:extLst>
              </p:cNvPr>
              <p:cNvSpPr/>
              <p:nvPr/>
            </p:nvSpPr>
            <p:spPr>
              <a:xfrm>
                <a:off x="7789470" y="3054156"/>
                <a:ext cx="309908" cy="171196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5CCFD85B-9104-339C-8E3A-567B407A5A05}"/>
                  </a:ext>
                </a:extLst>
              </p:cNvPr>
              <p:cNvSpPr/>
              <p:nvPr/>
            </p:nvSpPr>
            <p:spPr>
              <a:xfrm>
                <a:off x="7900153" y="2968555"/>
                <a:ext cx="671466" cy="269965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188" name="Group 186">
            <a:extLst>
              <a:ext uri="{FF2B5EF4-FFF2-40B4-BE49-F238E27FC236}">
                <a16:creationId xmlns:a16="http://schemas.microsoft.com/office/drawing/2014/main" id="{EC982EB0-F5BF-89B7-7B7D-811B5611BBCA}"/>
              </a:ext>
            </a:extLst>
          </p:cNvPr>
          <p:cNvGrpSpPr>
            <a:grpSpLocks/>
          </p:cNvGrpSpPr>
          <p:nvPr/>
        </p:nvGrpSpPr>
        <p:grpSpPr bwMode="auto">
          <a:xfrm>
            <a:off x="7837488" y="3486150"/>
            <a:ext cx="265112" cy="149225"/>
            <a:chOff x="7493876" y="2774731"/>
            <a:chExt cx="1481958" cy="894622"/>
          </a:xfrm>
        </p:grpSpPr>
        <p:sp>
          <p:nvSpPr>
            <p:cNvPr id="188" name="Freeform 187">
              <a:extLst>
                <a:ext uri="{FF2B5EF4-FFF2-40B4-BE49-F238E27FC236}">
                  <a16:creationId xmlns:a16="http://schemas.microsoft.com/office/drawing/2014/main" id="{07FB14B2-D309-FE5F-9B11-F16BA0E40272}"/>
                </a:ext>
              </a:extLst>
            </p:cNvPr>
            <p:cNvSpPr/>
            <p:nvPr/>
          </p:nvSpPr>
          <p:spPr>
            <a:xfrm>
              <a:off x="7493876" y="3088803"/>
              <a:ext cx="1481958" cy="580550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FEC5654D-8B18-43A1-5BEC-D4393C358D5A}"/>
                </a:ext>
              </a:extLst>
            </p:cNvPr>
            <p:cNvSpPr/>
            <p:nvPr/>
          </p:nvSpPr>
          <p:spPr>
            <a:xfrm>
              <a:off x="7493876" y="2774731"/>
              <a:ext cx="1481958" cy="580556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6535" name="Group 189">
              <a:extLst>
                <a:ext uri="{FF2B5EF4-FFF2-40B4-BE49-F238E27FC236}">
                  <a16:creationId xmlns:a16="http://schemas.microsoft.com/office/drawing/2014/main" id="{75387E0F-CE42-302B-A4AF-623CB44F8B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F846F0BE-9253-684B-44EB-64D28528F72D}"/>
                  </a:ext>
                </a:extLst>
              </p:cNvPr>
              <p:cNvSpPr/>
              <p:nvPr/>
            </p:nvSpPr>
            <p:spPr>
              <a:xfrm>
                <a:off x="7811652" y="2887021"/>
                <a:ext cx="848468" cy="197886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522D4552-7CEC-C73A-C2E9-6D13355ED766}"/>
                  </a:ext>
                </a:extLst>
              </p:cNvPr>
              <p:cNvSpPr/>
              <p:nvPr/>
            </p:nvSpPr>
            <p:spPr>
              <a:xfrm>
                <a:off x="8369653" y="3053246"/>
                <a:ext cx="313401" cy="166220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93" name="Freeform 192">
                <a:extLst>
                  <a:ext uri="{FF2B5EF4-FFF2-40B4-BE49-F238E27FC236}">
                    <a16:creationId xmlns:a16="http://schemas.microsoft.com/office/drawing/2014/main" id="{CC6630BB-543A-3F8B-2F88-69263E40D3AF}"/>
                  </a:ext>
                </a:extLst>
              </p:cNvPr>
              <p:cNvSpPr/>
              <p:nvPr/>
            </p:nvSpPr>
            <p:spPr>
              <a:xfrm>
                <a:off x="7788718" y="3053246"/>
                <a:ext cx="313401" cy="166220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FA462233-9FBB-920F-9BA8-68509725569A}"/>
                  </a:ext>
                </a:extLst>
              </p:cNvPr>
              <p:cNvSpPr/>
              <p:nvPr/>
            </p:nvSpPr>
            <p:spPr>
              <a:xfrm>
                <a:off x="7895732" y="2974092"/>
                <a:ext cx="672661" cy="261204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189" name="Group 194">
            <a:extLst>
              <a:ext uri="{FF2B5EF4-FFF2-40B4-BE49-F238E27FC236}">
                <a16:creationId xmlns:a16="http://schemas.microsoft.com/office/drawing/2014/main" id="{2D725852-B0DD-204F-5980-95389FD52918}"/>
              </a:ext>
            </a:extLst>
          </p:cNvPr>
          <p:cNvGrpSpPr>
            <a:grpSpLocks/>
          </p:cNvGrpSpPr>
          <p:nvPr/>
        </p:nvGrpSpPr>
        <p:grpSpPr bwMode="auto">
          <a:xfrm>
            <a:off x="8250238" y="3768725"/>
            <a:ext cx="171450" cy="90488"/>
            <a:chOff x="7493876" y="2774731"/>
            <a:chExt cx="1481958" cy="894622"/>
          </a:xfrm>
        </p:grpSpPr>
        <p:sp>
          <p:nvSpPr>
            <p:cNvPr id="196" name="Freeform 195">
              <a:extLst>
                <a:ext uri="{FF2B5EF4-FFF2-40B4-BE49-F238E27FC236}">
                  <a16:creationId xmlns:a16="http://schemas.microsoft.com/office/drawing/2014/main" id="{28599150-2001-9E55-1F75-95B3D8E19ED6}"/>
                </a:ext>
              </a:extLst>
            </p:cNvPr>
            <p:cNvSpPr/>
            <p:nvPr/>
          </p:nvSpPr>
          <p:spPr>
            <a:xfrm>
              <a:off x="7493876" y="3088632"/>
              <a:ext cx="1481958" cy="580721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840158D9-D6A7-1EAE-E3FF-7DF072FDC953}"/>
                </a:ext>
              </a:extLst>
            </p:cNvPr>
            <p:cNvSpPr/>
            <p:nvPr/>
          </p:nvSpPr>
          <p:spPr>
            <a:xfrm>
              <a:off x="7493876" y="2774731"/>
              <a:ext cx="1481958" cy="580721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6528" name="Group 197">
              <a:extLst>
                <a:ext uri="{FF2B5EF4-FFF2-40B4-BE49-F238E27FC236}">
                  <a16:creationId xmlns:a16="http://schemas.microsoft.com/office/drawing/2014/main" id="{D3C8514B-46A3-A65F-2FDD-181BC312D4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EADA5CBA-A866-C95F-B6D5-32E92ABF0DCD}"/>
                  </a:ext>
                </a:extLst>
              </p:cNvPr>
              <p:cNvSpPr/>
              <p:nvPr/>
            </p:nvSpPr>
            <p:spPr>
              <a:xfrm>
                <a:off x="7810379" y="2888971"/>
                <a:ext cx="851018" cy="195798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10D3AF99-898A-53F1-945A-C05BA648EE3B}"/>
                  </a:ext>
                </a:extLst>
              </p:cNvPr>
              <p:cNvSpPr/>
              <p:nvPr/>
            </p:nvSpPr>
            <p:spPr>
              <a:xfrm>
                <a:off x="8365901" y="3058661"/>
                <a:ext cx="319135" cy="16969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01" name="Freeform 200">
                <a:extLst>
                  <a:ext uri="{FF2B5EF4-FFF2-40B4-BE49-F238E27FC236}">
                    <a16:creationId xmlns:a16="http://schemas.microsoft.com/office/drawing/2014/main" id="{9F4C241A-DD99-9374-3570-20DC7740D1CD}"/>
                  </a:ext>
                </a:extLst>
              </p:cNvPr>
              <p:cNvSpPr/>
              <p:nvPr/>
            </p:nvSpPr>
            <p:spPr>
              <a:xfrm>
                <a:off x="7786740" y="3058661"/>
                <a:ext cx="307312" cy="169699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737FF207-0583-A30F-C640-271D53EE04EE}"/>
                  </a:ext>
                </a:extLst>
              </p:cNvPr>
              <p:cNvSpPr/>
              <p:nvPr/>
            </p:nvSpPr>
            <p:spPr>
              <a:xfrm>
                <a:off x="7893113" y="2980341"/>
                <a:ext cx="673726" cy="261069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190" name="Group 202">
            <a:extLst>
              <a:ext uri="{FF2B5EF4-FFF2-40B4-BE49-F238E27FC236}">
                <a16:creationId xmlns:a16="http://schemas.microsoft.com/office/drawing/2014/main" id="{FADCF01D-639C-712E-6A51-70FDFF9DFFB0}"/>
              </a:ext>
            </a:extLst>
          </p:cNvPr>
          <p:cNvGrpSpPr>
            <a:grpSpLocks/>
          </p:cNvGrpSpPr>
          <p:nvPr/>
        </p:nvGrpSpPr>
        <p:grpSpPr bwMode="auto">
          <a:xfrm>
            <a:off x="5634038" y="2259013"/>
            <a:ext cx="401637" cy="306387"/>
            <a:chOff x="7432700" y="2327293"/>
            <a:chExt cx="534987" cy="407988"/>
          </a:xfrm>
        </p:grpSpPr>
        <p:pic>
          <p:nvPicPr>
            <p:cNvPr id="6503" name="Picture 1017" descr="antenna_stylized">
              <a:extLst>
                <a:ext uri="{FF2B5EF4-FFF2-40B4-BE49-F238E27FC236}">
                  <a16:creationId xmlns:a16="http://schemas.microsoft.com/office/drawing/2014/main" id="{736C989F-62DA-8E10-83E2-BB614CD14C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04" name="Picture 1018" descr="laptop_keyboard">
              <a:extLst>
                <a:ext uri="{FF2B5EF4-FFF2-40B4-BE49-F238E27FC236}">
                  <a16:creationId xmlns:a16="http://schemas.microsoft.com/office/drawing/2014/main" id="{3CEB7954-6C6D-D6A0-B20E-59816E010A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" name="Freeform 1019">
              <a:extLst>
                <a:ext uri="{FF2B5EF4-FFF2-40B4-BE49-F238E27FC236}">
                  <a16:creationId xmlns:a16="http://schemas.microsoft.com/office/drawing/2014/main" id="{5BAF409A-2D20-603E-8089-632A55E691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980" y="2420306"/>
              <a:ext cx="351020" cy="209278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6506" name="Picture 1020" descr="screen">
              <a:extLst>
                <a:ext uri="{FF2B5EF4-FFF2-40B4-BE49-F238E27FC236}">
                  <a16:creationId xmlns:a16="http://schemas.microsoft.com/office/drawing/2014/main" id="{92D448AB-81AC-BC67-C4ED-04C1E43041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" name="Freeform 1021">
              <a:extLst>
                <a:ext uri="{FF2B5EF4-FFF2-40B4-BE49-F238E27FC236}">
                  <a16:creationId xmlns:a16="http://schemas.microsoft.com/office/drawing/2014/main" id="{F3FF72FD-151E-9D97-12A1-6EDB22863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417" y="2413964"/>
              <a:ext cx="298156" cy="40165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09" name="Freeform 1022">
              <a:extLst>
                <a:ext uri="{FF2B5EF4-FFF2-40B4-BE49-F238E27FC236}">
                  <a16:creationId xmlns:a16="http://schemas.microsoft.com/office/drawing/2014/main" id="{C4ABAC3C-6CF8-02CF-FD30-8A99B0FA9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751" y="2413964"/>
              <a:ext cx="82469" cy="16277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0" name="Freeform 1023">
              <a:extLst>
                <a:ext uri="{FF2B5EF4-FFF2-40B4-BE49-F238E27FC236}">
                  <a16:creationId xmlns:a16="http://schemas.microsoft.com/office/drawing/2014/main" id="{14315073-1D42-AC4A-0325-C3CC6CA2E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646" y="2443559"/>
              <a:ext cx="88812" cy="186026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1" name="Freeform 1024">
              <a:extLst>
                <a:ext uri="{FF2B5EF4-FFF2-40B4-BE49-F238E27FC236}">
                  <a16:creationId xmlns:a16="http://schemas.microsoft.com/office/drawing/2014/main" id="{93B09889-EFB7-CCFE-76E7-D346F2FF9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751" y="2568281"/>
              <a:ext cx="325645" cy="61303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2" name="Freeform 1025">
              <a:extLst>
                <a:ext uri="{FF2B5EF4-FFF2-40B4-BE49-F238E27FC236}">
                  <a16:creationId xmlns:a16="http://schemas.microsoft.com/office/drawing/2014/main" id="{307A1893-71B1-2136-E6A2-E268201FB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3104" y="2445673"/>
              <a:ext cx="84583" cy="186026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3" name="Freeform 1026">
              <a:extLst>
                <a:ext uri="{FF2B5EF4-FFF2-40B4-BE49-F238E27FC236}">
                  <a16:creationId xmlns:a16="http://schemas.microsoft.com/office/drawing/2014/main" id="{B9CD8E27-A9B9-5AE9-8264-D1711AB3B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751" y="2576737"/>
              <a:ext cx="291811" cy="61303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6513" name="Group 1027">
              <a:extLst>
                <a:ext uri="{FF2B5EF4-FFF2-40B4-BE49-F238E27FC236}">
                  <a16:creationId xmlns:a16="http://schemas.microsoft.com/office/drawing/2014/main" id="{517C15AD-B4C9-3246-C128-FBC97518E9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221" name="Freeform 1028">
                <a:extLst>
                  <a:ext uri="{FF2B5EF4-FFF2-40B4-BE49-F238E27FC236}">
                    <a16:creationId xmlns:a16="http://schemas.microsoft.com/office/drawing/2014/main" id="{A34B581F-19E3-9879-C58F-7458CF1FF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6" y="2642"/>
                <a:ext cx="741" cy="319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2" name="Freeform 1029">
                <a:extLst>
                  <a:ext uri="{FF2B5EF4-FFF2-40B4-BE49-F238E27FC236}">
                    <a16:creationId xmlns:a16="http://schemas.microsoft.com/office/drawing/2014/main" id="{A9159F9E-4596-9DBA-4F66-F54A43D3D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" y="2642"/>
                <a:ext cx="709" cy="319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3" name="Freeform 1030">
                <a:extLst>
                  <a:ext uri="{FF2B5EF4-FFF2-40B4-BE49-F238E27FC236}">
                    <a16:creationId xmlns:a16="http://schemas.microsoft.com/office/drawing/2014/main" id="{5A7A9F33-B8FD-FCDE-6DB0-5408E159A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" y="2774"/>
                <a:ext cx="258" cy="94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4" name="Freeform 1031">
                <a:extLst>
                  <a:ext uri="{FF2B5EF4-FFF2-40B4-BE49-F238E27FC236}">
                    <a16:creationId xmlns:a16="http://schemas.microsoft.com/office/drawing/2014/main" id="{EE7A09E6-5F58-A57D-9F87-EB7A9BCC2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0" y="2811"/>
                <a:ext cx="177" cy="56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5" name="Freeform 1032">
                <a:extLst>
                  <a:ext uri="{FF2B5EF4-FFF2-40B4-BE49-F238E27FC236}">
                    <a16:creationId xmlns:a16="http://schemas.microsoft.com/office/drawing/2014/main" id="{E8FDF446-8CE4-7416-7F09-147547342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0"/>
                <a:ext cx="258" cy="94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26" name="Freeform 1033">
                <a:extLst>
                  <a:ext uri="{FF2B5EF4-FFF2-40B4-BE49-F238E27FC236}">
                    <a16:creationId xmlns:a16="http://schemas.microsoft.com/office/drawing/2014/main" id="{B5F972A4-7F8F-AE69-F3F8-314FAC024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68"/>
                <a:ext cx="177" cy="75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15" name="Freeform 1034">
              <a:extLst>
                <a:ext uri="{FF2B5EF4-FFF2-40B4-BE49-F238E27FC236}">
                  <a16:creationId xmlns:a16="http://schemas.microsoft.com/office/drawing/2014/main" id="{0EA636E8-9781-74C3-B249-C3B435A30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688" y="2648610"/>
              <a:ext cx="118416" cy="80329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6" name="Freeform 1035">
              <a:extLst>
                <a:ext uri="{FF2B5EF4-FFF2-40B4-BE49-F238E27FC236}">
                  <a16:creationId xmlns:a16="http://schemas.microsoft.com/office/drawing/2014/main" id="{B264B9DC-5783-F505-E37C-0F7722FFF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075" y="2654952"/>
              <a:ext cx="306613" cy="73988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7" name="Freeform 1036">
              <a:extLst>
                <a:ext uri="{FF2B5EF4-FFF2-40B4-BE49-F238E27FC236}">
                  <a16:creationId xmlns:a16="http://schemas.microsoft.com/office/drawing/2014/main" id="{3A99115B-2775-4B7F-41FD-81D8170A5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075" y="2640155"/>
              <a:ext cx="4229" cy="14797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8" name="Freeform 1037">
              <a:extLst>
                <a:ext uri="{FF2B5EF4-FFF2-40B4-BE49-F238E27FC236}">
                  <a16:creationId xmlns:a16="http://schemas.microsoft.com/office/drawing/2014/main" id="{ED587E59-067F-4464-9844-6464A26FE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075" y="2578850"/>
              <a:ext cx="143791" cy="63418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19" name="Freeform 1038">
              <a:extLst>
                <a:ext uri="{FF2B5EF4-FFF2-40B4-BE49-F238E27FC236}">
                  <a16:creationId xmlns:a16="http://schemas.microsoft.com/office/drawing/2014/main" id="{B35C276C-D592-8744-777E-51EDBB932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647" y="2644383"/>
              <a:ext cx="289698" cy="69759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20" name="Freeform 1039">
              <a:extLst>
                <a:ext uri="{FF2B5EF4-FFF2-40B4-BE49-F238E27FC236}">
                  <a16:creationId xmlns:a16="http://schemas.microsoft.com/office/drawing/2014/main" id="{5F1D1A8F-E87B-B5EC-173B-0591A32F081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45" y="2638040"/>
              <a:ext cx="118416" cy="73988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191" name="Group 226">
            <a:extLst>
              <a:ext uri="{FF2B5EF4-FFF2-40B4-BE49-F238E27FC236}">
                <a16:creationId xmlns:a16="http://schemas.microsoft.com/office/drawing/2014/main" id="{7E626EA7-8C12-3FC1-A2E2-813267EEDF24}"/>
              </a:ext>
            </a:extLst>
          </p:cNvPr>
          <p:cNvGrpSpPr>
            <a:grpSpLocks/>
          </p:cNvGrpSpPr>
          <p:nvPr/>
        </p:nvGrpSpPr>
        <p:grpSpPr bwMode="auto">
          <a:xfrm>
            <a:off x="6534150" y="2232025"/>
            <a:ext cx="396875" cy="358775"/>
            <a:chOff x="8631407" y="2290407"/>
            <a:chExt cx="530702" cy="478009"/>
          </a:xfrm>
        </p:grpSpPr>
        <p:pic>
          <p:nvPicPr>
            <p:cNvPr id="6501" name="Picture 568" descr="light2.png">
              <a:extLst>
                <a:ext uri="{FF2B5EF4-FFF2-40B4-BE49-F238E27FC236}">
                  <a16:creationId xmlns:a16="http://schemas.microsoft.com/office/drawing/2014/main" id="{727F95DC-13D2-D73E-33EE-9E570F026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02" name="Picture 1017" descr="antenna_stylized">
              <a:extLst>
                <a:ext uri="{FF2B5EF4-FFF2-40B4-BE49-F238E27FC236}">
                  <a16:creationId xmlns:a16="http://schemas.microsoft.com/office/drawing/2014/main" id="{1DC9022B-06C7-1A62-40F5-74AE752A9D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92" name="Group 229">
            <a:extLst>
              <a:ext uri="{FF2B5EF4-FFF2-40B4-BE49-F238E27FC236}">
                <a16:creationId xmlns:a16="http://schemas.microsoft.com/office/drawing/2014/main" id="{703A215A-F48B-043A-ABD2-859C8EDE887F}"/>
              </a:ext>
            </a:extLst>
          </p:cNvPr>
          <p:cNvGrpSpPr>
            <a:grpSpLocks/>
          </p:cNvGrpSpPr>
          <p:nvPr/>
        </p:nvGrpSpPr>
        <p:grpSpPr bwMode="auto">
          <a:xfrm>
            <a:off x="6429375" y="2036763"/>
            <a:ext cx="638175" cy="169862"/>
            <a:chOff x="8493165" y="2029804"/>
            <a:chExt cx="849312" cy="226109"/>
          </a:xfrm>
        </p:grpSpPr>
        <p:pic>
          <p:nvPicPr>
            <p:cNvPr id="6499" name="Picture 603" descr="car_icon_small">
              <a:extLst>
                <a:ext uri="{FF2B5EF4-FFF2-40B4-BE49-F238E27FC236}">
                  <a16:creationId xmlns:a16="http://schemas.microsoft.com/office/drawing/2014/main" id="{C5E1414A-FEA0-C48E-22AE-572E577EA3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00" name="Picture 1017" descr="antenna_stylized">
              <a:extLst>
                <a:ext uri="{FF2B5EF4-FFF2-40B4-BE49-F238E27FC236}">
                  <a16:creationId xmlns:a16="http://schemas.microsoft.com/office/drawing/2014/main" id="{FB4437AF-25D8-3201-D645-30BB96C283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93" name="Group 232">
            <a:extLst>
              <a:ext uri="{FF2B5EF4-FFF2-40B4-BE49-F238E27FC236}">
                <a16:creationId xmlns:a16="http://schemas.microsoft.com/office/drawing/2014/main" id="{7826BD0D-E4C6-4AEE-289C-9651D7AAA909}"/>
              </a:ext>
            </a:extLst>
          </p:cNvPr>
          <p:cNvGrpSpPr>
            <a:grpSpLocks/>
          </p:cNvGrpSpPr>
          <p:nvPr/>
        </p:nvGrpSpPr>
        <p:grpSpPr bwMode="auto">
          <a:xfrm>
            <a:off x="5675313" y="2986088"/>
            <a:ext cx="642937" cy="438150"/>
            <a:chOff x="7487144" y="3296104"/>
            <a:chExt cx="857739" cy="583764"/>
          </a:xfrm>
        </p:grpSpPr>
        <p:grpSp>
          <p:nvGrpSpPr>
            <p:cNvPr id="6469" name="Group 233">
              <a:extLst>
                <a:ext uri="{FF2B5EF4-FFF2-40B4-BE49-F238E27FC236}">
                  <a16:creationId xmlns:a16="http://schemas.microsoft.com/office/drawing/2014/main" id="{408A4026-B67D-BBA7-EE2A-FDA02E0D72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6476" name="Picture 1115" descr="antenna_stylized">
                <a:extLst>
                  <a:ext uri="{FF2B5EF4-FFF2-40B4-BE49-F238E27FC236}">
                    <a16:creationId xmlns:a16="http://schemas.microsoft.com/office/drawing/2014/main" id="{C58C0F9E-29A6-2649-9141-03572F3BFD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77" name="Picture 1116" descr="laptop_keyboard">
                <a:extLst>
                  <a:ext uri="{FF2B5EF4-FFF2-40B4-BE49-F238E27FC236}">
                    <a16:creationId xmlns:a16="http://schemas.microsoft.com/office/drawing/2014/main" id="{428B500F-A69E-2418-9707-B6FCE38209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3" name="Freeform 1117">
                <a:extLst>
                  <a:ext uri="{FF2B5EF4-FFF2-40B4-BE49-F238E27FC236}">
                    <a16:creationId xmlns:a16="http://schemas.microsoft.com/office/drawing/2014/main" id="{39268858-313E-5557-5AAC-6248B4143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391" y="3458966"/>
                <a:ext cx="230849" cy="156516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pic>
            <p:nvPicPr>
              <p:cNvPr id="6479" name="Picture 1118" descr="screen">
                <a:extLst>
                  <a:ext uri="{FF2B5EF4-FFF2-40B4-BE49-F238E27FC236}">
                    <a16:creationId xmlns:a16="http://schemas.microsoft.com/office/drawing/2014/main" id="{2BC98C9C-BC69-60AF-EBD7-9D1E56F2CD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" name="Freeform 1119">
                <a:extLst>
                  <a:ext uri="{FF2B5EF4-FFF2-40B4-BE49-F238E27FC236}">
                    <a16:creationId xmlns:a16="http://schemas.microsoft.com/office/drawing/2014/main" id="{45717F8C-5F37-1833-C93D-19E6CABC1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748" y="3454735"/>
                <a:ext cx="194845" cy="29611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6" name="Freeform 1120">
                <a:extLst>
                  <a:ext uri="{FF2B5EF4-FFF2-40B4-BE49-F238E27FC236}">
                    <a16:creationId xmlns:a16="http://schemas.microsoft.com/office/drawing/2014/main" id="{346518C1-6097-15E1-FF6E-E2DE99EF3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7274" y="3454735"/>
                <a:ext cx="55065" cy="120561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7" name="Freeform 1121">
                <a:extLst>
                  <a:ext uri="{FF2B5EF4-FFF2-40B4-BE49-F238E27FC236}">
                    <a16:creationId xmlns:a16="http://schemas.microsoft.com/office/drawing/2014/main" id="{F7185608-FDD6-A47E-C284-42CE3D890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7292" y="3475886"/>
                <a:ext cx="59301" cy="139596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8" name="Freeform 1122">
                <a:extLst>
                  <a:ext uri="{FF2B5EF4-FFF2-40B4-BE49-F238E27FC236}">
                    <a16:creationId xmlns:a16="http://schemas.microsoft.com/office/drawing/2014/main" id="{098EAFCA-7596-A597-0BA9-4431CDC45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7274" y="3568950"/>
                <a:ext cx="213905" cy="486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49" name="Freeform 1123">
                <a:extLst>
                  <a:ext uri="{FF2B5EF4-FFF2-40B4-BE49-F238E27FC236}">
                    <a16:creationId xmlns:a16="http://schemas.microsoft.com/office/drawing/2014/main" id="{D092FC46-44A2-FAC4-076D-A6E57F1D9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647" y="3478002"/>
                <a:ext cx="55065" cy="139596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0" name="Freeform 1124">
                <a:extLst>
                  <a:ext uri="{FF2B5EF4-FFF2-40B4-BE49-F238E27FC236}">
                    <a16:creationId xmlns:a16="http://schemas.microsoft.com/office/drawing/2014/main" id="{10025CBE-6D78-58A8-5AE7-B6AC5CCA8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7274" y="3575296"/>
                <a:ext cx="190609" cy="46532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6486" name="Group 1125">
                <a:extLst>
                  <a:ext uri="{FF2B5EF4-FFF2-40B4-BE49-F238E27FC236}">
                    <a16:creationId xmlns:a16="http://schemas.microsoft.com/office/drawing/2014/main" id="{ACD38825-77EA-3731-C37F-CF83D77118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258" name="Freeform 1126">
                  <a:extLst>
                    <a:ext uri="{FF2B5EF4-FFF2-40B4-BE49-F238E27FC236}">
                      <a16:creationId xmlns:a16="http://schemas.microsoft.com/office/drawing/2014/main" id="{C0B7B7C9-BC0A-EDD8-85B7-90ECACD9D6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36" y="2647"/>
                  <a:ext cx="763" cy="326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9" name="Freeform 1127">
                  <a:extLst>
                    <a:ext uri="{FF2B5EF4-FFF2-40B4-BE49-F238E27FC236}">
                      <a16:creationId xmlns:a16="http://schemas.microsoft.com/office/drawing/2014/main" id="{BC3D3974-73DD-2C47-51BD-AB514649E2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0" y="2647"/>
                  <a:ext cx="738" cy="326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0" name="Freeform 1128">
                  <a:extLst>
                    <a:ext uri="{FF2B5EF4-FFF2-40B4-BE49-F238E27FC236}">
                      <a16:creationId xmlns:a16="http://schemas.microsoft.com/office/drawing/2014/main" id="{9A8BE55E-6256-2FF5-F863-30056FA98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0" y="2772"/>
                  <a:ext cx="246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1" name="Freeform 1129">
                  <a:extLst>
                    <a:ext uri="{FF2B5EF4-FFF2-40B4-BE49-F238E27FC236}">
                      <a16:creationId xmlns:a16="http://schemas.microsoft.com/office/drawing/2014/main" id="{3EF9CF10-F2F2-9CE8-E71C-FE59E46D8C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85" y="2822"/>
                  <a:ext cx="197" cy="50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2" name="Freeform 1130">
                  <a:extLst>
                    <a:ext uri="{FF2B5EF4-FFF2-40B4-BE49-F238E27FC236}">
                      <a16:creationId xmlns:a16="http://schemas.microsoft.com/office/drawing/2014/main" id="{9A74BC1E-86A0-A0FC-3679-721A63A2FF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31" y="2847"/>
                  <a:ext cx="246" cy="100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3" name="Freeform 1131">
                  <a:extLst>
                    <a:ext uri="{FF2B5EF4-FFF2-40B4-BE49-F238E27FC236}">
                      <a16:creationId xmlns:a16="http://schemas.microsoft.com/office/drawing/2014/main" id="{8B3242CF-7AB0-DDA4-8118-4C12705DFA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06" y="2898"/>
                  <a:ext cx="197" cy="50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</p:spPr>
              <p:txBody>
                <a:bodyPr/>
                <a:lstStyle/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350" dirty="0">
                    <a:solidFill>
                      <a:prstClr val="black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252" name="Freeform 1132">
                <a:extLst>
                  <a:ext uri="{FF2B5EF4-FFF2-40B4-BE49-F238E27FC236}">
                    <a16:creationId xmlns:a16="http://schemas.microsoft.com/office/drawing/2014/main" id="{C618A963-9AF3-BE57-D86D-1A092AF1B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5285" y="3630288"/>
                <a:ext cx="78362" cy="61337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3" name="Freeform 1133">
                <a:extLst>
                  <a:ext uri="{FF2B5EF4-FFF2-40B4-BE49-F238E27FC236}">
                    <a16:creationId xmlns:a16="http://schemas.microsoft.com/office/drawing/2014/main" id="{58B9BA88-6137-2D3E-8AC4-4AF9CD761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087" y="3634518"/>
                <a:ext cx="201198" cy="5499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4" name="Freeform 1134">
                <a:extLst>
                  <a:ext uri="{FF2B5EF4-FFF2-40B4-BE49-F238E27FC236}">
                    <a16:creationId xmlns:a16="http://schemas.microsoft.com/office/drawing/2014/main" id="{FAA9C645-19AA-4CF8-3DD1-FC94F5A73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087" y="3623942"/>
                <a:ext cx="2117" cy="12691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5" name="Freeform 1135">
                <a:extLst>
                  <a:ext uri="{FF2B5EF4-FFF2-40B4-BE49-F238E27FC236}">
                    <a16:creationId xmlns:a16="http://schemas.microsoft.com/office/drawing/2014/main" id="{D8BE9040-597A-9BAB-260D-D87B2C2D6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087" y="3579526"/>
                <a:ext cx="93187" cy="46532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6" name="Freeform 1136">
                <a:extLst>
                  <a:ext uri="{FF2B5EF4-FFF2-40B4-BE49-F238E27FC236}">
                    <a16:creationId xmlns:a16="http://schemas.microsoft.com/office/drawing/2014/main" id="{FAAC6936-A791-0966-3FA7-09D4C16E8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440" y="3626058"/>
                <a:ext cx="190609" cy="54992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57" name="Freeform 1137">
                <a:extLst>
                  <a:ext uri="{FF2B5EF4-FFF2-40B4-BE49-F238E27FC236}">
                    <a16:creationId xmlns:a16="http://schemas.microsoft.com/office/drawing/2014/main" id="{DFC7D7B2-5687-1575-143C-FEFD643F117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1049" y="3623942"/>
                <a:ext cx="78362" cy="5499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470" name="Group 1139">
              <a:extLst>
                <a:ext uri="{FF2B5EF4-FFF2-40B4-BE49-F238E27FC236}">
                  <a16:creationId xmlns:a16="http://schemas.microsoft.com/office/drawing/2014/main" id="{AB1889E1-A67C-94F7-B8D7-36B72B7659C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6474" name="Picture 1140" descr="desktop_computer_stylized_medium">
                <a:extLst>
                  <a:ext uri="{FF2B5EF4-FFF2-40B4-BE49-F238E27FC236}">
                    <a16:creationId xmlns:a16="http://schemas.microsoft.com/office/drawing/2014/main" id="{81D3A153-CA8C-7CC5-D84A-1F4D93589E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0" name="Freeform 1141">
                <a:extLst>
                  <a:ext uri="{FF2B5EF4-FFF2-40B4-BE49-F238E27FC236}">
                    <a16:creationId xmlns:a16="http://schemas.microsoft.com/office/drawing/2014/main" id="{8DFCCA7D-35C7-5D31-DD54-A07C2F2E56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5" y="3579"/>
                <a:ext cx="356" cy="367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</p:spPr>
            <p:txBody>
              <a:bodyPr wrap="none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6471" name="Group 235">
              <a:extLst>
                <a:ext uri="{FF2B5EF4-FFF2-40B4-BE49-F238E27FC236}">
                  <a16:creationId xmlns:a16="http://schemas.microsoft.com/office/drawing/2014/main" id="{F9EBBA6D-C559-C578-4984-7D42748150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6472" name="Picture 571" descr="fridge2.png">
                <a:extLst>
                  <a:ext uri="{FF2B5EF4-FFF2-40B4-BE49-F238E27FC236}">
                    <a16:creationId xmlns:a16="http://schemas.microsoft.com/office/drawing/2014/main" id="{68D5DD9F-F4E6-93B4-5E1F-A29DD32691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73" name="Picture 1115" descr="antenna_stylized">
                <a:extLst>
                  <a:ext uri="{FF2B5EF4-FFF2-40B4-BE49-F238E27FC236}">
                    <a16:creationId xmlns:a16="http://schemas.microsoft.com/office/drawing/2014/main" id="{0A0B6844-93D9-4B02-5DE7-5A0937C617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6194" name="Group 263">
            <a:extLst>
              <a:ext uri="{FF2B5EF4-FFF2-40B4-BE49-F238E27FC236}">
                <a16:creationId xmlns:a16="http://schemas.microsoft.com/office/drawing/2014/main" id="{563268E4-D0D0-BDA8-D19D-F5E345252C86}"/>
              </a:ext>
            </a:extLst>
          </p:cNvPr>
          <p:cNvGrpSpPr>
            <a:grpSpLocks/>
          </p:cNvGrpSpPr>
          <p:nvPr/>
        </p:nvGrpSpPr>
        <p:grpSpPr bwMode="auto">
          <a:xfrm>
            <a:off x="8353425" y="3063875"/>
            <a:ext cx="388938" cy="909638"/>
            <a:chOff x="11058573" y="3399165"/>
            <a:chExt cx="518448" cy="1212242"/>
          </a:xfrm>
        </p:grpSpPr>
        <p:grpSp>
          <p:nvGrpSpPr>
            <p:cNvPr id="6457" name="Group 264">
              <a:extLst>
                <a:ext uri="{FF2B5EF4-FFF2-40B4-BE49-F238E27FC236}">
                  <a16:creationId xmlns:a16="http://schemas.microsoft.com/office/drawing/2014/main" id="{9097F06F-3C96-A281-8B33-40548725AA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E9CC221B-E27A-8501-D7FF-9B96856D379D}"/>
                  </a:ext>
                </a:extLst>
              </p:cNvPr>
              <p:cNvCxnSpPr/>
              <p:nvPr/>
            </p:nvCxnSpPr>
            <p:spPr>
              <a:xfrm>
                <a:off x="5104990" y="2913931"/>
                <a:ext cx="23252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65" name="Group 272">
                <a:extLst>
                  <a:ext uri="{FF2B5EF4-FFF2-40B4-BE49-F238E27FC236}">
                    <a16:creationId xmlns:a16="http://schemas.microsoft.com/office/drawing/2014/main" id="{993736AA-A1C4-DD3F-BCA6-756CFDB8779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6466" name="Picture 273" descr="server_rack.png">
                  <a:extLst>
                    <a:ext uri="{FF2B5EF4-FFF2-40B4-BE49-F238E27FC236}">
                      <a16:creationId xmlns:a16="http://schemas.microsoft.com/office/drawing/2014/main" id="{4AB7CA11-C6D1-0646-00F7-6053EA7564E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37367" y="2770786"/>
                  <a:ext cx="190988" cy="313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467" name="Picture 274" descr="server_rack.png">
                  <a:extLst>
                    <a:ext uri="{FF2B5EF4-FFF2-40B4-BE49-F238E27FC236}">
                      <a16:creationId xmlns:a16="http://schemas.microsoft.com/office/drawing/2014/main" id="{56D5FD6E-93F9-5D78-3210-3AC4FD0FF1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5406" y="2764002"/>
                  <a:ext cx="190988" cy="313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468" name="Picture 275" descr="server_rack.png">
                  <a:extLst>
                    <a:ext uri="{FF2B5EF4-FFF2-40B4-BE49-F238E27FC236}">
                      <a16:creationId xmlns:a16="http://schemas.microsoft.com/office/drawing/2014/main" id="{B9E2AEDD-7DB3-FED6-39E8-E57B48C637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85676" y="2711455"/>
                  <a:ext cx="247152" cy="405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6458" name="Group 265">
              <a:extLst>
                <a:ext uri="{FF2B5EF4-FFF2-40B4-BE49-F238E27FC236}">
                  <a16:creationId xmlns:a16="http://schemas.microsoft.com/office/drawing/2014/main" id="{80C3046D-6250-E6F7-6296-D8FF8D706F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CE8134E9-9091-5FD6-9FBB-D35F6A4FD73E}"/>
                  </a:ext>
                </a:extLst>
              </p:cNvPr>
              <p:cNvCxnSpPr/>
              <p:nvPr/>
            </p:nvCxnSpPr>
            <p:spPr>
              <a:xfrm>
                <a:off x="5103720" y="2913842"/>
                <a:ext cx="23215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60" name="Group 267">
                <a:extLst>
                  <a:ext uri="{FF2B5EF4-FFF2-40B4-BE49-F238E27FC236}">
                    <a16:creationId xmlns:a16="http://schemas.microsoft.com/office/drawing/2014/main" id="{E89B9F22-B1BB-945C-6777-C401018A08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6461" name="Picture 268" descr="server_rack.png">
                  <a:extLst>
                    <a:ext uri="{FF2B5EF4-FFF2-40B4-BE49-F238E27FC236}">
                      <a16:creationId xmlns:a16="http://schemas.microsoft.com/office/drawing/2014/main" id="{86283F0D-2334-33C6-C01B-1A83CC9C3F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37367" y="2770786"/>
                  <a:ext cx="190988" cy="313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462" name="Picture 269" descr="server_rack.png">
                  <a:extLst>
                    <a:ext uri="{FF2B5EF4-FFF2-40B4-BE49-F238E27FC236}">
                      <a16:creationId xmlns:a16="http://schemas.microsoft.com/office/drawing/2014/main" id="{40E92EC6-99CB-02BE-91CB-005189860A6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5406" y="2764002"/>
                  <a:ext cx="190988" cy="313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463" name="Picture 270" descr="server_rack.png">
                  <a:extLst>
                    <a:ext uri="{FF2B5EF4-FFF2-40B4-BE49-F238E27FC236}">
                      <a16:creationId xmlns:a16="http://schemas.microsoft.com/office/drawing/2014/main" id="{24BDDCDF-9BB9-C4FA-E043-0FE7DECE09E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85676" y="2711455"/>
                  <a:ext cx="247152" cy="405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grpSp>
        <p:nvGrpSpPr>
          <p:cNvPr id="6195" name="Group 590">
            <a:extLst>
              <a:ext uri="{FF2B5EF4-FFF2-40B4-BE49-F238E27FC236}">
                <a16:creationId xmlns:a16="http://schemas.microsoft.com/office/drawing/2014/main" id="{F2F4A639-965C-1904-D682-86CAFC163C9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040438" y="4167188"/>
            <a:ext cx="260350" cy="239712"/>
            <a:chOff x="2839" y="3501"/>
            <a:chExt cx="755" cy="803"/>
          </a:xfrm>
        </p:grpSpPr>
        <p:pic>
          <p:nvPicPr>
            <p:cNvPr id="6455" name="Picture 591" descr="desktop_computer_stylized_medium">
              <a:extLst>
                <a:ext uri="{FF2B5EF4-FFF2-40B4-BE49-F238E27FC236}">
                  <a16:creationId xmlns:a16="http://schemas.microsoft.com/office/drawing/2014/main" id="{271C7B33-346D-6A85-A23F-71F9C42B22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9" name="Freeform 592">
              <a:extLst>
                <a:ext uri="{FF2B5EF4-FFF2-40B4-BE49-F238E27FC236}">
                  <a16:creationId xmlns:a16="http://schemas.microsoft.com/office/drawing/2014/main" id="{85F25BA6-8588-A2BB-9641-974751EC6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3575"/>
              <a:ext cx="354" cy="372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 wrap="none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196" name="Group 1064">
            <a:extLst>
              <a:ext uri="{FF2B5EF4-FFF2-40B4-BE49-F238E27FC236}">
                <a16:creationId xmlns:a16="http://schemas.microsoft.com/office/drawing/2014/main" id="{A07EFA16-BC7D-5799-34B1-75CEF855AC58}"/>
              </a:ext>
            </a:extLst>
          </p:cNvPr>
          <p:cNvGrpSpPr>
            <a:grpSpLocks/>
          </p:cNvGrpSpPr>
          <p:nvPr/>
        </p:nvGrpSpPr>
        <p:grpSpPr bwMode="auto">
          <a:xfrm>
            <a:off x="6956425" y="4881563"/>
            <a:ext cx="233363" cy="231775"/>
            <a:chOff x="877" y="1008"/>
            <a:chExt cx="2747" cy="2591"/>
          </a:xfrm>
        </p:grpSpPr>
        <p:pic>
          <p:nvPicPr>
            <p:cNvPr id="6432" name="Picture 1065" descr="antenna_stylized">
              <a:extLst>
                <a:ext uri="{FF2B5EF4-FFF2-40B4-BE49-F238E27FC236}">
                  <a16:creationId xmlns:a16="http://schemas.microsoft.com/office/drawing/2014/main" id="{EDCF21E5-3CAD-695B-51AE-E45FDD7E83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33" name="Picture 1066" descr="laptop_keyboard">
              <a:extLst>
                <a:ext uri="{FF2B5EF4-FFF2-40B4-BE49-F238E27FC236}">
                  <a16:creationId xmlns:a16="http://schemas.microsoft.com/office/drawing/2014/main" id="{2BA18132-AAA3-7160-66CB-CE15D7A41D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3" name="Freeform 1067">
              <a:extLst>
                <a:ext uri="{FF2B5EF4-FFF2-40B4-BE49-F238E27FC236}">
                  <a16:creationId xmlns:a16="http://schemas.microsoft.com/office/drawing/2014/main" id="{0F901D15-0FA8-4296-BC56-B8309166B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" y="1611"/>
              <a:ext cx="1813" cy="1313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6435" name="Picture 1068" descr="screen">
              <a:extLst>
                <a:ext uri="{FF2B5EF4-FFF2-40B4-BE49-F238E27FC236}">
                  <a16:creationId xmlns:a16="http://schemas.microsoft.com/office/drawing/2014/main" id="{50C56DFE-DE33-FC9D-61C4-227A0645E5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5" name="Freeform 1069">
              <a:extLst>
                <a:ext uri="{FF2B5EF4-FFF2-40B4-BE49-F238E27FC236}">
                  <a16:creationId xmlns:a16="http://schemas.microsoft.com/office/drawing/2014/main" id="{FD5E021C-394A-5A80-9A33-BACD9B26A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" y="1558"/>
              <a:ext cx="1532" cy="248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6" name="Freeform 1070">
              <a:extLst>
                <a:ext uri="{FF2B5EF4-FFF2-40B4-BE49-F238E27FC236}">
                  <a16:creationId xmlns:a16="http://schemas.microsoft.com/office/drawing/2014/main" id="{D4DBEED4-75A0-D8D1-293B-601BD4ED8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58"/>
              <a:ext cx="430" cy="1029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7" name="Freeform 1071">
              <a:extLst>
                <a:ext uri="{FF2B5EF4-FFF2-40B4-BE49-F238E27FC236}">
                  <a16:creationId xmlns:a16="http://schemas.microsoft.com/office/drawing/2014/main" id="{5CEED18A-BF5C-C209-C20E-51A3229E1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" y="1753"/>
              <a:ext cx="467" cy="1171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8" name="Freeform 1072">
              <a:extLst>
                <a:ext uri="{FF2B5EF4-FFF2-40B4-BE49-F238E27FC236}">
                  <a16:creationId xmlns:a16="http://schemas.microsoft.com/office/drawing/2014/main" id="{F6605377-098F-52DA-18B8-65B72A2F8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2534"/>
              <a:ext cx="1682" cy="390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89" name="Freeform 1073">
              <a:extLst>
                <a:ext uri="{FF2B5EF4-FFF2-40B4-BE49-F238E27FC236}">
                  <a16:creationId xmlns:a16="http://schemas.microsoft.com/office/drawing/2014/main" id="{178362DF-AA66-6A5B-9242-123483F97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4" y="1753"/>
              <a:ext cx="430" cy="1189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0" name="Freeform 1074">
              <a:extLst>
                <a:ext uri="{FF2B5EF4-FFF2-40B4-BE49-F238E27FC236}">
                  <a16:creationId xmlns:a16="http://schemas.microsoft.com/office/drawing/2014/main" id="{A1584275-A129-73FD-13C9-548988807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2587"/>
              <a:ext cx="1495" cy="390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6442" name="Group 1075">
              <a:extLst>
                <a:ext uri="{FF2B5EF4-FFF2-40B4-BE49-F238E27FC236}">
                  <a16:creationId xmlns:a16="http://schemas.microsoft.com/office/drawing/2014/main" id="{F904CB2F-40D0-8773-7A92-934AFF78AE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298" name="Freeform 1076">
                <a:extLst>
                  <a:ext uri="{FF2B5EF4-FFF2-40B4-BE49-F238E27FC236}">
                    <a16:creationId xmlns:a16="http://schemas.microsoft.com/office/drawing/2014/main" id="{620E1D41-C1DA-25D3-B575-5F1904CBC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2649"/>
                <a:ext cx="748" cy="322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299" name="Freeform 1077">
                <a:extLst>
                  <a:ext uri="{FF2B5EF4-FFF2-40B4-BE49-F238E27FC236}">
                    <a16:creationId xmlns:a16="http://schemas.microsoft.com/office/drawing/2014/main" id="{1CCB0C6B-50B7-D985-D50B-A140FCA6D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1" y="2649"/>
                <a:ext cx="721" cy="322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0" name="Freeform 1078">
                <a:extLst>
                  <a:ext uri="{FF2B5EF4-FFF2-40B4-BE49-F238E27FC236}">
                    <a16:creationId xmlns:a16="http://schemas.microsoft.com/office/drawing/2014/main" id="{114ED48D-51A0-D147-E8D8-9A22D6B12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9" y="2773"/>
                <a:ext cx="277" cy="99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1" name="Freeform 1079">
                <a:extLst>
                  <a:ext uri="{FF2B5EF4-FFF2-40B4-BE49-F238E27FC236}">
                    <a16:creationId xmlns:a16="http://schemas.microsoft.com/office/drawing/2014/main" id="{5508F948-7580-31BE-2ED5-B873EC37A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9" y="2823"/>
                <a:ext cx="194" cy="50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2" name="Freeform 1080">
                <a:extLst>
                  <a:ext uri="{FF2B5EF4-FFF2-40B4-BE49-F238E27FC236}">
                    <a16:creationId xmlns:a16="http://schemas.microsoft.com/office/drawing/2014/main" id="{C6D31F63-7BCE-0661-085F-CBBC917567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2848"/>
                <a:ext cx="249" cy="99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03" name="Freeform 1081">
                <a:extLst>
                  <a:ext uri="{FF2B5EF4-FFF2-40B4-BE49-F238E27FC236}">
                    <a16:creationId xmlns:a16="http://schemas.microsoft.com/office/drawing/2014/main" id="{3D94BA35-1922-0153-636F-2F6F99508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2897"/>
                <a:ext cx="194" cy="50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292" name="Freeform 1082">
              <a:extLst>
                <a:ext uri="{FF2B5EF4-FFF2-40B4-BE49-F238E27FC236}">
                  <a16:creationId xmlns:a16="http://schemas.microsoft.com/office/drawing/2014/main" id="{3018061A-2B3A-57EB-0218-2CDF296EE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8" y="3049"/>
              <a:ext cx="617" cy="515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3" name="Freeform 1083">
              <a:extLst>
                <a:ext uri="{FF2B5EF4-FFF2-40B4-BE49-F238E27FC236}">
                  <a16:creationId xmlns:a16="http://schemas.microsoft.com/office/drawing/2014/main" id="{DA452CE4-1E8E-1702-F503-61613FEDB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3084"/>
              <a:ext cx="1570" cy="46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4" name="Freeform 1084">
              <a:extLst>
                <a:ext uri="{FF2B5EF4-FFF2-40B4-BE49-F238E27FC236}">
                  <a16:creationId xmlns:a16="http://schemas.microsoft.com/office/drawing/2014/main" id="{C4C65AE6-729F-E03C-854E-BB604D4CA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2996"/>
              <a:ext cx="19" cy="89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5" name="Freeform 1085">
              <a:extLst>
                <a:ext uri="{FF2B5EF4-FFF2-40B4-BE49-F238E27FC236}">
                  <a16:creationId xmlns:a16="http://schemas.microsoft.com/office/drawing/2014/main" id="{A5661EE2-D0B3-CE41-B57F-6C1A84C64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2605"/>
              <a:ext cx="729" cy="390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6" name="Freeform 1086">
              <a:extLst>
                <a:ext uri="{FF2B5EF4-FFF2-40B4-BE49-F238E27FC236}">
                  <a16:creationId xmlns:a16="http://schemas.microsoft.com/office/drawing/2014/main" id="{36AC32A4-C3A8-F8EE-E3D4-F485ED464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" y="3013"/>
              <a:ext cx="1495" cy="46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97" name="Freeform 1087">
              <a:extLst>
                <a:ext uri="{FF2B5EF4-FFF2-40B4-BE49-F238E27FC236}">
                  <a16:creationId xmlns:a16="http://schemas.microsoft.com/office/drawing/2014/main" id="{5B7C798C-FAA4-D2ED-1705-5082C706EE6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0" y="2978"/>
              <a:ext cx="617" cy="479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197" name="Group 590">
            <a:extLst>
              <a:ext uri="{FF2B5EF4-FFF2-40B4-BE49-F238E27FC236}">
                <a16:creationId xmlns:a16="http://schemas.microsoft.com/office/drawing/2014/main" id="{B8B5F5F0-4712-5F8B-2A7A-E5BF5D95A70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170613" y="4621213"/>
            <a:ext cx="258762" cy="239712"/>
            <a:chOff x="2839" y="3501"/>
            <a:chExt cx="755" cy="803"/>
          </a:xfrm>
        </p:grpSpPr>
        <p:pic>
          <p:nvPicPr>
            <p:cNvPr id="6430" name="Picture 591" descr="desktop_computer_stylized_medium">
              <a:extLst>
                <a:ext uri="{FF2B5EF4-FFF2-40B4-BE49-F238E27FC236}">
                  <a16:creationId xmlns:a16="http://schemas.microsoft.com/office/drawing/2014/main" id="{BACDFC1A-2062-C244-7FE5-B0F5C5DD19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6" name="Freeform 592">
              <a:extLst>
                <a:ext uri="{FF2B5EF4-FFF2-40B4-BE49-F238E27FC236}">
                  <a16:creationId xmlns:a16="http://schemas.microsoft.com/office/drawing/2014/main" id="{7814FCA7-C591-97D5-24B2-4B6D1A4FC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3575"/>
              <a:ext cx="352" cy="372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 wrap="none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198" name="Group 590">
            <a:extLst>
              <a:ext uri="{FF2B5EF4-FFF2-40B4-BE49-F238E27FC236}">
                <a16:creationId xmlns:a16="http://schemas.microsoft.com/office/drawing/2014/main" id="{F6AFCEAD-822C-4A77-CDA5-D62189C3361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469063" y="4637088"/>
            <a:ext cx="260350" cy="239712"/>
            <a:chOff x="2839" y="3501"/>
            <a:chExt cx="755" cy="803"/>
          </a:xfrm>
        </p:grpSpPr>
        <p:pic>
          <p:nvPicPr>
            <p:cNvPr id="6428" name="Picture 591" descr="desktop_computer_stylized_medium">
              <a:extLst>
                <a:ext uri="{FF2B5EF4-FFF2-40B4-BE49-F238E27FC236}">
                  <a16:creationId xmlns:a16="http://schemas.microsoft.com/office/drawing/2014/main" id="{18B1ABDE-7BB1-269B-4FE8-0496968BCC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" name="Freeform 592">
              <a:extLst>
                <a:ext uri="{FF2B5EF4-FFF2-40B4-BE49-F238E27FC236}">
                  <a16:creationId xmlns:a16="http://schemas.microsoft.com/office/drawing/2014/main" id="{95257E56-5027-0A6F-5EDA-587F5C0F3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" y="3575"/>
              <a:ext cx="354" cy="372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 wrap="none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199" name="Group 1064">
            <a:extLst>
              <a:ext uri="{FF2B5EF4-FFF2-40B4-BE49-F238E27FC236}">
                <a16:creationId xmlns:a16="http://schemas.microsoft.com/office/drawing/2014/main" id="{C5650501-F726-8E93-D707-83C45E00373B}"/>
              </a:ext>
            </a:extLst>
          </p:cNvPr>
          <p:cNvGrpSpPr>
            <a:grpSpLocks/>
          </p:cNvGrpSpPr>
          <p:nvPr/>
        </p:nvGrpSpPr>
        <p:grpSpPr bwMode="auto">
          <a:xfrm>
            <a:off x="7205663" y="4838700"/>
            <a:ext cx="239712" cy="190500"/>
            <a:chOff x="877" y="1008"/>
            <a:chExt cx="2747" cy="2591"/>
          </a:xfrm>
        </p:grpSpPr>
        <p:pic>
          <p:nvPicPr>
            <p:cNvPr id="6405" name="Picture 1065" descr="antenna_stylized">
              <a:extLst>
                <a:ext uri="{FF2B5EF4-FFF2-40B4-BE49-F238E27FC236}">
                  <a16:creationId xmlns:a16="http://schemas.microsoft.com/office/drawing/2014/main" id="{E06109FE-87AD-8103-DFE6-3A42B42FC8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06" name="Picture 1066" descr="laptop_keyboard">
              <a:extLst>
                <a:ext uri="{FF2B5EF4-FFF2-40B4-BE49-F238E27FC236}">
                  <a16:creationId xmlns:a16="http://schemas.microsoft.com/office/drawing/2014/main" id="{B86CED31-DF85-E7A3-8810-AAB4524E46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3" name="Freeform 1067">
              <a:extLst>
                <a:ext uri="{FF2B5EF4-FFF2-40B4-BE49-F238E27FC236}">
                  <a16:creationId xmlns:a16="http://schemas.microsoft.com/office/drawing/2014/main" id="{5DED18DF-80F4-C99A-1DAB-6CAB6C516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0" y="1613"/>
              <a:ext cx="1801" cy="1317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6408" name="Picture 1068" descr="screen">
              <a:extLst>
                <a:ext uri="{FF2B5EF4-FFF2-40B4-BE49-F238E27FC236}">
                  <a16:creationId xmlns:a16="http://schemas.microsoft.com/office/drawing/2014/main" id="{4A9E4D3F-2BD0-B83E-9EA6-D0B8B52F14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5" name="Freeform 1069">
              <a:extLst>
                <a:ext uri="{FF2B5EF4-FFF2-40B4-BE49-F238E27FC236}">
                  <a16:creationId xmlns:a16="http://schemas.microsoft.com/office/drawing/2014/main" id="{A35F7503-39FD-2334-A16D-473DA001A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" y="1569"/>
              <a:ext cx="1528" cy="238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6" name="Freeform 1070">
              <a:extLst>
                <a:ext uri="{FF2B5EF4-FFF2-40B4-BE49-F238E27FC236}">
                  <a16:creationId xmlns:a16="http://schemas.microsoft.com/office/drawing/2014/main" id="{A0FC19FC-F161-47F9-B02F-5F1CAD566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1569"/>
              <a:ext cx="437" cy="1015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7" name="Freeform 1071">
              <a:extLst>
                <a:ext uri="{FF2B5EF4-FFF2-40B4-BE49-F238E27FC236}">
                  <a16:creationId xmlns:a16="http://schemas.microsoft.com/office/drawing/2014/main" id="{62676BF3-ADD2-4837-012B-74BF56C0A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" y="1742"/>
              <a:ext cx="455" cy="1188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8" name="Freeform 1072">
              <a:extLst>
                <a:ext uri="{FF2B5EF4-FFF2-40B4-BE49-F238E27FC236}">
                  <a16:creationId xmlns:a16="http://schemas.microsoft.com/office/drawing/2014/main" id="{6705D669-D5C3-9364-C0EE-7F01B40D2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41"/>
              <a:ext cx="1674" cy="38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19" name="Freeform 1073">
              <a:extLst>
                <a:ext uri="{FF2B5EF4-FFF2-40B4-BE49-F238E27FC236}">
                  <a16:creationId xmlns:a16="http://schemas.microsoft.com/office/drawing/2014/main" id="{0263C112-8F3C-7CE2-4CCC-7F9AED09D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" y="1764"/>
              <a:ext cx="437" cy="1188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0" name="Freeform 1074">
              <a:extLst>
                <a:ext uri="{FF2B5EF4-FFF2-40B4-BE49-F238E27FC236}">
                  <a16:creationId xmlns:a16="http://schemas.microsoft.com/office/drawing/2014/main" id="{3C4E51C1-62D6-A7E8-30FE-C569667B3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84"/>
              <a:ext cx="1492" cy="389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6415" name="Group 1075">
              <a:extLst>
                <a:ext uri="{FF2B5EF4-FFF2-40B4-BE49-F238E27FC236}">
                  <a16:creationId xmlns:a16="http://schemas.microsoft.com/office/drawing/2014/main" id="{0F6D0C32-3A35-85C1-D552-1907F3B2D2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28" name="Freeform 1076">
                <a:extLst>
                  <a:ext uri="{FF2B5EF4-FFF2-40B4-BE49-F238E27FC236}">
                    <a16:creationId xmlns:a16="http://schemas.microsoft.com/office/drawing/2014/main" id="{5804632E-9808-96AD-E859-DFDC32041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7" y="2653"/>
                <a:ext cx="756" cy="302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29" name="Freeform 1077">
                <a:extLst>
                  <a:ext uri="{FF2B5EF4-FFF2-40B4-BE49-F238E27FC236}">
                    <a16:creationId xmlns:a16="http://schemas.microsoft.com/office/drawing/2014/main" id="{18193187-5482-ADF3-1F1A-2EE719052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" y="2653"/>
                <a:ext cx="729" cy="302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0" name="Freeform 1078">
                <a:extLst>
                  <a:ext uri="{FF2B5EF4-FFF2-40B4-BE49-F238E27FC236}">
                    <a16:creationId xmlns:a16="http://schemas.microsoft.com/office/drawing/2014/main" id="{E9B67F9D-DFF7-4965-2F29-332C409EC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8" y="2774"/>
                <a:ext cx="243" cy="91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1" name="Freeform 1079">
                <a:extLst>
                  <a:ext uri="{FF2B5EF4-FFF2-40B4-BE49-F238E27FC236}">
                    <a16:creationId xmlns:a16="http://schemas.microsoft.com/office/drawing/2014/main" id="{8E01DEC7-54C4-FF60-C6D2-D944768AE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" y="2804"/>
                <a:ext cx="189" cy="60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2" name="Freeform 1080">
                <a:extLst>
                  <a:ext uri="{FF2B5EF4-FFF2-40B4-BE49-F238E27FC236}">
                    <a16:creationId xmlns:a16="http://schemas.microsoft.com/office/drawing/2014/main" id="{44CD5202-F068-86F8-E8C8-83CD6019C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7" y="2834"/>
                <a:ext cx="270" cy="91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333" name="Freeform 1081">
                <a:extLst>
                  <a:ext uri="{FF2B5EF4-FFF2-40B4-BE49-F238E27FC236}">
                    <a16:creationId xmlns:a16="http://schemas.microsoft.com/office/drawing/2014/main" id="{C46A7541-2C85-80F4-0602-B57CED7C4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7" y="2864"/>
                <a:ext cx="189" cy="60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322" name="Freeform 1082">
              <a:extLst>
                <a:ext uri="{FF2B5EF4-FFF2-40B4-BE49-F238E27FC236}">
                  <a16:creationId xmlns:a16="http://schemas.microsoft.com/office/drawing/2014/main" id="{BAE89006-4AF9-C379-D469-265E41C42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9" y="3038"/>
              <a:ext cx="619" cy="518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3" name="Freeform 1083">
              <a:extLst>
                <a:ext uri="{FF2B5EF4-FFF2-40B4-BE49-F238E27FC236}">
                  <a16:creationId xmlns:a16="http://schemas.microsoft.com/office/drawing/2014/main" id="{597AF533-DB7D-0465-7CEB-899C46DF7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3081"/>
              <a:ext cx="1583" cy="475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4" name="Freeform 1084">
              <a:extLst>
                <a:ext uri="{FF2B5EF4-FFF2-40B4-BE49-F238E27FC236}">
                  <a16:creationId xmlns:a16="http://schemas.microsoft.com/office/drawing/2014/main" id="{F4C6EFBB-4AD2-635E-95F8-0806993FC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2994"/>
              <a:ext cx="18" cy="108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5" name="Freeform 1085">
              <a:extLst>
                <a:ext uri="{FF2B5EF4-FFF2-40B4-BE49-F238E27FC236}">
                  <a16:creationId xmlns:a16="http://schemas.microsoft.com/office/drawing/2014/main" id="{955394D5-9F6B-F3C4-3EAE-BD5150EF6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" y="2606"/>
              <a:ext cx="746" cy="389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6" name="Freeform 1086">
              <a:extLst>
                <a:ext uri="{FF2B5EF4-FFF2-40B4-BE49-F238E27FC236}">
                  <a16:creationId xmlns:a16="http://schemas.microsoft.com/office/drawing/2014/main" id="{E783B362-3CE7-BAB3-C689-84BD854BA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" y="3016"/>
              <a:ext cx="1492" cy="453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27" name="Freeform 1087">
              <a:extLst>
                <a:ext uri="{FF2B5EF4-FFF2-40B4-BE49-F238E27FC236}">
                  <a16:creationId xmlns:a16="http://schemas.microsoft.com/office/drawing/2014/main" id="{3C0B9CDB-81C6-7414-C703-1109046FF38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51" y="2994"/>
              <a:ext cx="600" cy="453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34" name="Freeform 984">
            <a:extLst>
              <a:ext uri="{FF2B5EF4-FFF2-40B4-BE49-F238E27FC236}">
                <a16:creationId xmlns:a16="http://schemas.microsoft.com/office/drawing/2014/main" id="{8FE4513E-5E83-6826-C92F-D8E6E3CA3FC3}"/>
              </a:ext>
            </a:extLst>
          </p:cNvPr>
          <p:cNvSpPr>
            <a:spLocks/>
          </p:cNvSpPr>
          <p:nvPr/>
        </p:nvSpPr>
        <p:spPr bwMode="auto">
          <a:xfrm>
            <a:off x="7670800" y="4719638"/>
            <a:ext cx="25400" cy="249237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5" name="Freeform 986">
            <a:extLst>
              <a:ext uri="{FF2B5EF4-FFF2-40B4-BE49-F238E27FC236}">
                <a16:creationId xmlns:a16="http://schemas.microsoft.com/office/drawing/2014/main" id="{245D21B2-B739-F44A-3DEB-5B7EFA43FE08}"/>
              </a:ext>
            </a:extLst>
          </p:cNvPr>
          <p:cNvSpPr>
            <a:spLocks/>
          </p:cNvSpPr>
          <p:nvPr/>
        </p:nvSpPr>
        <p:spPr bwMode="auto">
          <a:xfrm>
            <a:off x="7675563" y="4735513"/>
            <a:ext cx="14287" cy="230187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36" name="Freeform 987">
            <a:extLst>
              <a:ext uri="{FF2B5EF4-FFF2-40B4-BE49-F238E27FC236}">
                <a16:creationId xmlns:a16="http://schemas.microsoft.com/office/drawing/2014/main" id="{D006DE6F-0813-B61A-AA26-95F4113D3858}"/>
              </a:ext>
            </a:extLst>
          </p:cNvPr>
          <p:cNvSpPr>
            <a:spLocks/>
          </p:cNvSpPr>
          <p:nvPr/>
        </p:nvSpPr>
        <p:spPr bwMode="auto">
          <a:xfrm>
            <a:off x="7672388" y="4851400"/>
            <a:ext cx="23812" cy="20638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203" name="Rectangle 988">
            <a:extLst>
              <a:ext uri="{FF2B5EF4-FFF2-40B4-BE49-F238E27FC236}">
                <a16:creationId xmlns:a16="http://schemas.microsoft.com/office/drawing/2014/main" id="{C10242B2-F1B7-B621-47E5-4F1D7333E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5550" y="4748213"/>
            <a:ext cx="53975" cy="47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6204" name="Group 989">
            <a:extLst>
              <a:ext uri="{FF2B5EF4-FFF2-40B4-BE49-F238E27FC236}">
                <a16:creationId xmlns:a16="http://schemas.microsoft.com/office/drawing/2014/main" id="{E7248502-FD55-86E9-6E98-4EDD5F5FDC46}"/>
              </a:ext>
            </a:extLst>
          </p:cNvPr>
          <p:cNvGrpSpPr>
            <a:grpSpLocks/>
          </p:cNvGrpSpPr>
          <p:nvPr/>
        </p:nvGrpSpPr>
        <p:grpSpPr bwMode="auto">
          <a:xfrm>
            <a:off x="7623175" y="4745038"/>
            <a:ext cx="52388" cy="15875"/>
            <a:chOff x="614" y="2568"/>
            <a:chExt cx="725" cy="139"/>
          </a:xfrm>
        </p:grpSpPr>
        <p:sp>
          <p:nvSpPr>
            <p:cNvPr id="6403" name="AutoShape 990">
              <a:extLst>
                <a:ext uri="{FF2B5EF4-FFF2-40B4-BE49-F238E27FC236}">
                  <a16:creationId xmlns:a16="http://schemas.microsoft.com/office/drawing/2014/main" id="{BA9112BA-B2E2-99FF-336D-266E3426E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404" name="AutoShape 991">
              <a:extLst>
                <a:ext uri="{FF2B5EF4-FFF2-40B4-BE49-F238E27FC236}">
                  <a16:creationId xmlns:a16="http://schemas.microsoft.com/office/drawing/2014/main" id="{A7D47118-971C-176D-857A-E28B747ED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6205" name="Rectangle 992">
            <a:extLst>
              <a:ext uri="{FF2B5EF4-FFF2-40B4-BE49-F238E27FC236}">
                <a16:creationId xmlns:a16="http://schemas.microsoft.com/office/drawing/2014/main" id="{BE4AA7A6-2DD5-F83C-9D05-476330634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5550" y="4784725"/>
            <a:ext cx="53975" cy="47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6206" name="Group 993">
            <a:extLst>
              <a:ext uri="{FF2B5EF4-FFF2-40B4-BE49-F238E27FC236}">
                <a16:creationId xmlns:a16="http://schemas.microsoft.com/office/drawing/2014/main" id="{90BC6BE1-0341-08C8-0110-57B6E6C633B1}"/>
              </a:ext>
            </a:extLst>
          </p:cNvPr>
          <p:cNvGrpSpPr>
            <a:grpSpLocks/>
          </p:cNvGrpSpPr>
          <p:nvPr/>
        </p:nvGrpSpPr>
        <p:grpSpPr bwMode="auto">
          <a:xfrm>
            <a:off x="7623175" y="4781550"/>
            <a:ext cx="52388" cy="14288"/>
            <a:chOff x="614" y="2568"/>
            <a:chExt cx="725" cy="139"/>
          </a:xfrm>
        </p:grpSpPr>
        <p:sp>
          <p:nvSpPr>
            <p:cNvPr id="6401" name="AutoShape 994">
              <a:extLst>
                <a:ext uri="{FF2B5EF4-FFF2-40B4-BE49-F238E27FC236}">
                  <a16:creationId xmlns:a16="http://schemas.microsoft.com/office/drawing/2014/main" id="{00259B50-F226-487B-D5C2-148068BA0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402" name="AutoShape 995">
              <a:extLst>
                <a:ext uri="{FF2B5EF4-FFF2-40B4-BE49-F238E27FC236}">
                  <a16:creationId xmlns:a16="http://schemas.microsoft.com/office/drawing/2014/main" id="{AAFC6F13-74D7-DCE6-6B74-1E78465CDA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6207" name="Rectangle 996">
            <a:extLst>
              <a:ext uri="{FF2B5EF4-FFF2-40B4-BE49-F238E27FC236}">
                <a16:creationId xmlns:a16="http://schemas.microsoft.com/office/drawing/2014/main" id="{8D593F06-8474-EB55-436E-C52142442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5550" y="4821238"/>
            <a:ext cx="53975" cy="47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208" name="Rectangle 997">
            <a:extLst>
              <a:ext uri="{FF2B5EF4-FFF2-40B4-BE49-F238E27FC236}">
                <a16:creationId xmlns:a16="http://schemas.microsoft.com/office/drawing/2014/main" id="{89AE9F66-66F3-FEE0-A330-A4F53F2CA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7138" y="4852988"/>
            <a:ext cx="53975" cy="63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6209" name="Group 998">
            <a:extLst>
              <a:ext uri="{FF2B5EF4-FFF2-40B4-BE49-F238E27FC236}">
                <a16:creationId xmlns:a16="http://schemas.microsoft.com/office/drawing/2014/main" id="{DEB90104-89BB-E75E-5845-66DD3FF2FD11}"/>
              </a:ext>
            </a:extLst>
          </p:cNvPr>
          <p:cNvGrpSpPr>
            <a:grpSpLocks/>
          </p:cNvGrpSpPr>
          <p:nvPr/>
        </p:nvGrpSpPr>
        <p:grpSpPr bwMode="auto">
          <a:xfrm>
            <a:off x="7623175" y="4849813"/>
            <a:ext cx="52388" cy="17462"/>
            <a:chOff x="614" y="2568"/>
            <a:chExt cx="725" cy="139"/>
          </a:xfrm>
        </p:grpSpPr>
        <p:sp>
          <p:nvSpPr>
            <p:cNvPr id="6399" name="AutoShape 999">
              <a:extLst>
                <a:ext uri="{FF2B5EF4-FFF2-40B4-BE49-F238E27FC236}">
                  <a16:creationId xmlns:a16="http://schemas.microsoft.com/office/drawing/2014/main" id="{884C7D04-4CFB-D7C3-1B8B-51CE6B392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400" name="AutoShape 1000">
              <a:extLst>
                <a:ext uri="{FF2B5EF4-FFF2-40B4-BE49-F238E27FC236}">
                  <a16:creationId xmlns:a16="http://schemas.microsoft.com/office/drawing/2014/main" id="{1A3610F6-BADE-7E26-A699-75F68226F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350" name="Freeform 1001">
            <a:extLst>
              <a:ext uri="{FF2B5EF4-FFF2-40B4-BE49-F238E27FC236}">
                <a16:creationId xmlns:a16="http://schemas.microsoft.com/office/drawing/2014/main" id="{D755BC7F-B9EE-0A46-2A8D-37645BAC8BCC}"/>
              </a:ext>
            </a:extLst>
          </p:cNvPr>
          <p:cNvSpPr>
            <a:spLocks/>
          </p:cNvSpPr>
          <p:nvPr/>
        </p:nvSpPr>
        <p:spPr bwMode="auto">
          <a:xfrm>
            <a:off x="7672388" y="4821238"/>
            <a:ext cx="23812" cy="20637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6211" name="Group 1002">
            <a:extLst>
              <a:ext uri="{FF2B5EF4-FFF2-40B4-BE49-F238E27FC236}">
                <a16:creationId xmlns:a16="http://schemas.microsoft.com/office/drawing/2014/main" id="{7CB78D11-4FC9-D5C8-2896-106F4FEA65BE}"/>
              </a:ext>
            </a:extLst>
          </p:cNvPr>
          <p:cNvGrpSpPr>
            <a:grpSpLocks/>
          </p:cNvGrpSpPr>
          <p:nvPr/>
        </p:nvGrpSpPr>
        <p:grpSpPr bwMode="auto">
          <a:xfrm>
            <a:off x="7623175" y="4818063"/>
            <a:ext cx="52388" cy="14287"/>
            <a:chOff x="614" y="2568"/>
            <a:chExt cx="725" cy="139"/>
          </a:xfrm>
        </p:grpSpPr>
        <p:sp>
          <p:nvSpPr>
            <p:cNvPr id="6397" name="AutoShape 1003">
              <a:extLst>
                <a:ext uri="{FF2B5EF4-FFF2-40B4-BE49-F238E27FC236}">
                  <a16:creationId xmlns:a16="http://schemas.microsoft.com/office/drawing/2014/main" id="{06C9B751-4EBD-1A12-7DD3-3FF6C465F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398" name="AutoShape 1004">
              <a:extLst>
                <a:ext uri="{FF2B5EF4-FFF2-40B4-BE49-F238E27FC236}">
                  <a16:creationId xmlns:a16="http://schemas.microsoft.com/office/drawing/2014/main" id="{59197023-1127-C9A5-2E00-7B3349745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6212" name="Rectangle 1005">
            <a:extLst>
              <a:ext uri="{FF2B5EF4-FFF2-40B4-BE49-F238E27FC236}">
                <a16:creationId xmlns:a16="http://schemas.microsoft.com/office/drawing/2014/main" id="{DBD37A70-60C3-89B7-C795-64EFEDFCA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9213" y="4719638"/>
            <a:ext cx="6350" cy="249237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5" name="Freeform 1006">
            <a:extLst>
              <a:ext uri="{FF2B5EF4-FFF2-40B4-BE49-F238E27FC236}">
                <a16:creationId xmlns:a16="http://schemas.microsoft.com/office/drawing/2014/main" id="{20330F4A-C81A-AB44-54B8-081470388BB3}"/>
              </a:ext>
            </a:extLst>
          </p:cNvPr>
          <p:cNvSpPr>
            <a:spLocks/>
          </p:cNvSpPr>
          <p:nvPr/>
        </p:nvSpPr>
        <p:spPr bwMode="auto">
          <a:xfrm>
            <a:off x="7673975" y="4783138"/>
            <a:ext cx="22225" cy="22225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6" name="Freeform 1007">
            <a:extLst>
              <a:ext uri="{FF2B5EF4-FFF2-40B4-BE49-F238E27FC236}">
                <a16:creationId xmlns:a16="http://schemas.microsoft.com/office/drawing/2014/main" id="{D8E35DFE-6F2C-8EF1-BA43-26EF9F0F308B}"/>
              </a:ext>
            </a:extLst>
          </p:cNvPr>
          <p:cNvSpPr>
            <a:spLocks/>
          </p:cNvSpPr>
          <p:nvPr/>
        </p:nvSpPr>
        <p:spPr bwMode="auto">
          <a:xfrm>
            <a:off x="7673975" y="4746625"/>
            <a:ext cx="22225" cy="26988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215" name="Oval 1008">
            <a:extLst>
              <a:ext uri="{FF2B5EF4-FFF2-40B4-BE49-F238E27FC236}">
                <a16:creationId xmlns:a16="http://schemas.microsoft.com/office/drawing/2014/main" id="{A8C5BBB3-8A59-3336-62A9-FD5687C56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3025" y="4957763"/>
            <a:ext cx="4763" cy="11112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58" name="Freeform 1009">
            <a:extLst>
              <a:ext uri="{FF2B5EF4-FFF2-40B4-BE49-F238E27FC236}">
                <a16:creationId xmlns:a16="http://schemas.microsoft.com/office/drawing/2014/main" id="{439EC9D9-333E-3BDD-978E-CEB5B1576B0E}"/>
              </a:ext>
            </a:extLst>
          </p:cNvPr>
          <p:cNvSpPr>
            <a:spLocks/>
          </p:cNvSpPr>
          <p:nvPr/>
        </p:nvSpPr>
        <p:spPr bwMode="auto">
          <a:xfrm>
            <a:off x="7673975" y="4957763"/>
            <a:ext cx="22225" cy="22225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217" name="AutoShape 1010">
            <a:extLst>
              <a:ext uri="{FF2B5EF4-FFF2-40B4-BE49-F238E27FC236}">
                <a16:creationId xmlns:a16="http://schemas.microsoft.com/office/drawing/2014/main" id="{58F66AA3-6A87-79B9-0966-3D828F13F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9200" y="4964113"/>
            <a:ext cx="107950" cy="17462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218" name="AutoShape 1011">
            <a:extLst>
              <a:ext uri="{FF2B5EF4-FFF2-40B4-BE49-F238E27FC236}">
                <a16:creationId xmlns:a16="http://schemas.microsoft.com/office/drawing/2014/main" id="{5495147F-60C6-EC87-8ABD-87C7171AD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5550" y="4968875"/>
            <a:ext cx="95250" cy="95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219" name="Oval 1012">
            <a:extLst>
              <a:ext uri="{FF2B5EF4-FFF2-40B4-BE49-F238E27FC236}">
                <a16:creationId xmlns:a16="http://schemas.microsoft.com/office/drawing/2014/main" id="{1DA045A8-4701-CB34-81E0-2A258ADF2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83488" y="4932363"/>
            <a:ext cx="14287" cy="15875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62" name="Oval 1013">
            <a:extLst>
              <a:ext uri="{FF2B5EF4-FFF2-40B4-BE49-F238E27FC236}">
                <a16:creationId xmlns:a16="http://schemas.microsoft.com/office/drawing/2014/main" id="{311A6D3E-A656-F07B-8A29-555050C19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0950" y="4932363"/>
            <a:ext cx="14288" cy="15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defTabSz="685800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lang="en-US" altLang="en-US" sz="135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221" name="Oval 1014">
            <a:extLst>
              <a:ext uri="{FF2B5EF4-FFF2-40B4-BE49-F238E27FC236}">
                <a16:creationId xmlns:a16="http://schemas.microsoft.com/office/drawing/2014/main" id="{26AE6BD1-AACF-7167-9C00-96B676609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5238" y="4932363"/>
            <a:ext cx="14287" cy="15875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defTabSz="6858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6222" name="Rectangle 1015">
            <a:extLst>
              <a:ext uri="{FF2B5EF4-FFF2-40B4-BE49-F238E27FC236}">
                <a16:creationId xmlns:a16="http://schemas.microsoft.com/office/drawing/2014/main" id="{B7C39C70-4AC0-B4B4-5EB0-76F358220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0" y="4873625"/>
            <a:ext cx="7938" cy="82550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68580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858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858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858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858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6223" name="Group 590">
            <a:extLst>
              <a:ext uri="{FF2B5EF4-FFF2-40B4-BE49-F238E27FC236}">
                <a16:creationId xmlns:a16="http://schemas.microsoft.com/office/drawing/2014/main" id="{E857C3FD-72CA-5896-3F39-39BCF052A308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886450" y="4452938"/>
            <a:ext cx="258763" cy="239712"/>
            <a:chOff x="2839" y="3501"/>
            <a:chExt cx="755" cy="803"/>
          </a:xfrm>
        </p:grpSpPr>
        <p:pic>
          <p:nvPicPr>
            <p:cNvPr id="6395" name="Picture 591" descr="desktop_computer_stylized_medium">
              <a:extLst>
                <a:ext uri="{FF2B5EF4-FFF2-40B4-BE49-F238E27FC236}">
                  <a16:creationId xmlns:a16="http://schemas.microsoft.com/office/drawing/2014/main" id="{B5925C76-FA5F-41EB-D0F2-04332CFD06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7" name="Freeform 592">
              <a:extLst>
                <a:ext uri="{FF2B5EF4-FFF2-40B4-BE49-F238E27FC236}">
                  <a16:creationId xmlns:a16="http://schemas.microsoft.com/office/drawing/2014/main" id="{C8A82DAF-9EBF-27CA-2F27-4DB39715E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3575"/>
              <a:ext cx="352" cy="372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</p:spPr>
          <p:txBody>
            <a:bodyPr wrap="none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6224" name="Group 652">
            <a:extLst>
              <a:ext uri="{FF2B5EF4-FFF2-40B4-BE49-F238E27FC236}">
                <a16:creationId xmlns:a16="http://schemas.microsoft.com/office/drawing/2014/main" id="{62ECB518-6AE2-023E-F5FC-12FC0E7A47CD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887538"/>
            <a:ext cx="312738" cy="288925"/>
            <a:chOff x="2751" y="1851"/>
            <a:chExt cx="462" cy="478"/>
          </a:xfrm>
        </p:grpSpPr>
        <p:pic>
          <p:nvPicPr>
            <p:cNvPr id="6393" name="Picture 653" descr="iphone_stylized_small">
              <a:extLst>
                <a:ext uri="{FF2B5EF4-FFF2-40B4-BE49-F238E27FC236}">
                  <a16:creationId xmlns:a16="http://schemas.microsoft.com/office/drawing/2014/main" id="{0E5A4838-21E3-0C65-A2C5-9E876D3CFF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94" name="Picture 654" descr="antenna_radiation_stylized">
              <a:extLst>
                <a:ext uri="{FF2B5EF4-FFF2-40B4-BE49-F238E27FC236}">
                  <a16:creationId xmlns:a16="http://schemas.microsoft.com/office/drawing/2014/main" id="{C48655E4-D85E-8D20-6BFA-F861A31DA5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25" name="Group 950">
            <a:extLst>
              <a:ext uri="{FF2B5EF4-FFF2-40B4-BE49-F238E27FC236}">
                <a16:creationId xmlns:a16="http://schemas.microsoft.com/office/drawing/2014/main" id="{7B39B6B4-31C2-F99E-1164-6B1C0023CD49}"/>
              </a:ext>
            </a:extLst>
          </p:cNvPr>
          <p:cNvGrpSpPr>
            <a:grpSpLocks/>
          </p:cNvGrpSpPr>
          <p:nvPr/>
        </p:nvGrpSpPr>
        <p:grpSpPr bwMode="auto">
          <a:xfrm>
            <a:off x="7745413" y="4448175"/>
            <a:ext cx="133350" cy="247650"/>
            <a:chOff x="4140" y="429"/>
            <a:chExt cx="1425" cy="2396"/>
          </a:xfrm>
        </p:grpSpPr>
        <p:sp>
          <p:nvSpPr>
            <p:cNvPr id="372" name="Freeform 951">
              <a:extLst>
                <a:ext uri="{FF2B5EF4-FFF2-40B4-BE49-F238E27FC236}">
                  <a16:creationId xmlns:a16="http://schemas.microsoft.com/office/drawing/2014/main" id="{166E5A9B-7A0E-2108-67B7-5E6A5661D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0" y="429"/>
              <a:ext cx="288" cy="2288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62" name="Rectangle 952">
              <a:extLst>
                <a:ext uri="{FF2B5EF4-FFF2-40B4-BE49-F238E27FC236}">
                  <a16:creationId xmlns:a16="http://schemas.microsoft.com/office/drawing/2014/main" id="{63703CDF-1218-5CFB-9A2D-D35B1768C4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74" name="Freeform 953">
              <a:extLst>
                <a:ext uri="{FF2B5EF4-FFF2-40B4-BE49-F238E27FC236}">
                  <a16:creationId xmlns:a16="http://schemas.microsoft.com/office/drawing/2014/main" id="{3AA59A49-205E-8063-4986-98ECFF260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" y="567"/>
              <a:ext cx="170" cy="2120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5" name="Freeform 954">
              <a:extLst>
                <a:ext uri="{FF2B5EF4-FFF2-40B4-BE49-F238E27FC236}">
                  <a16:creationId xmlns:a16="http://schemas.microsoft.com/office/drawing/2014/main" id="{4613A52C-1F63-0C77-5BE4-CE8153DFB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" y="1642"/>
              <a:ext cx="271" cy="184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65" name="Rectangle 955">
              <a:extLst>
                <a:ext uri="{FF2B5EF4-FFF2-40B4-BE49-F238E27FC236}">
                  <a16:creationId xmlns:a16="http://schemas.microsoft.com/office/drawing/2014/main" id="{85E00023-6A46-022A-1D22-7869963373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366" name="Group 956">
              <a:extLst>
                <a:ext uri="{FF2B5EF4-FFF2-40B4-BE49-F238E27FC236}">
                  <a16:creationId xmlns:a16="http://schemas.microsoft.com/office/drawing/2014/main" id="{ABB29DD6-687F-4E8D-68D1-587F4D86B1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391" name="AutoShape 957">
                <a:extLst>
                  <a:ext uri="{FF2B5EF4-FFF2-40B4-BE49-F238E27FC236}">
                    <a16:creationId xmlns:a16="http://schemas.microsoft.com/office/drawing/2014/main" id="{11F22083-B83E-5269-F70C-345CA93E3B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392" name="AutoShape 958">
                <a:extLst>
                  <a:ext uri="{FF2B5EF4-FFF2-40B4-BE49-F238E27FC236}">
                    <a16:creationId xmlns:a16="http://schemas.microsoft.com/office/drawing/2014/main" id="{848C8B4E-DDBF-5796-521C-33153EF88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67" name="Rectangle 959">
              <a:extLst>
                <a:ext uri="{FF2B5EF4-FFF2-40B4-BE49-F238E27FC236}">
                  <a16:creationId xmlns:a16="http://schemas.microsoft.com/office/drawing/2014/main" id="{DFEB217D-ADFC-E868-BB1F-6BB493ACF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368" name="Group 960">
              <a:extLst>
                <a:ext uri="{FF2B5EF4-FFF2-40B4-BE49-F238E27FC236}">
                  <a16:creationId xmlns:a16="http://schemas.microsoft.com/office/drawing/2014/main" id="{523FFA6D-4667-D894-33F5-1F8BE7AF40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389" name="AutoShape 961">
                <a:extLst>
                  <a:ext uri="{FF2B5EF4-FFF2-40B4-BE49-F238E27FC236}">
                    <a16:creationId xmlns:a16="http://schemas.microsoft.com/office/drawing/2014/main" id="{EB18397A-35C5-CD82-53ED-88981E3375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390" name="AutoShape 962">
                <a:extLst>
                  <a:ext uri="{FF2B5EF4-FFF2-40B4-BE49-F238E27FC236}">
                    <a16:creationId xmlns:a16="http://schemas.microsoft.com/office/drawing/2014/main" id="{2660F22A-6E48-91B7-FDD3-13F43B8F8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69" name="Rectangle 963">
              <a:extLst>
                <a:ext uri="{FF2B5EF4-FFF2-40B4-BE49-F238E27FC236}">
                  <a16:creationId xmlns:a16="http://schemas.microsoft.com/office/drawing/2014/main" id="{0C1CC59A-79FF-BE36-2F1B-85BA61D3A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370" name="Rectangle 964">
              <a:extLst>
                <a:ext uri="{FF2B5EF4-FFF2-40B4-BE49-F238E27FC236}">
                  <a16:creationId xmlns:a16="http://schemas.microsoft.com/office/drawing/2014/main" id="{798C7AE7-E07B-B9D8-78D3-54EE20864C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371" name="Group 965">
              <a:extLst>
                <a:ext uri="{FF2B5EF4-FFF2-40B4-BE49-F238E27FC236}">
                  <a16:creationId xmlns:a16="http://schemas.microsoft.com/office/drawing/2014/main" id="{74A0EBE7-95BA-5360-5FDA-C2A186CF02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387" name="AutoShape 966">
                <a:extLst>
                  <a:ext uri="{FF2B5EF4-FFF2-40B4-BE49-F238E27FC236}">
                    <a16:creationId xmlns:a16="http://schemas.microsoft.com/office/drawing/2014/main" id="{DAF45604-54BA-6EC0-B29A-519FA3DEB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388" name="AutoShape 967">
                <a:extLst>
                  <a:ext uri="{FF2B5EF4-FFF2-40B4-BE49-F238E27FC236}">
                    <a16:creationId xmlns:a16="http://schemas.microsoft.com/office/drawing/2014/main" id="{B014A6B8-5345-A6E5-683C-65A638F94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83" name="Freeform 968">
              <a:extLst>
                <a:ext uri="{FF2B5EF4-FFF2-40B4-BE49-F238E27FC236}">
                  <a16:creationId xmlns:a16="http://schemas.microsoft.com/office/drawing/2014/main" id="{2231DC5D-A01D-8EED-6620-9BEAB5E9B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" y="1351"/>
              <a:ext cx="254" cy="184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6373" name="Group 969">
              <a:extLst>
                <a:ext uri="{FF2B5EF4-FFF2-40B4-BE49-F238E27FC236}">
                  <a16:creationId xmlns:a16="http://schemas.microsoft.com/office/drawing/2014/main" id="{BD17911B-9EBB-FA31-4631-4611A4EEB3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385" name="AutoShape 970">
                <a:extLst>
                  <a:ext uri="{FF2B5EF4-FFF2-40B4-BE49-F238E27FC236}">
                    <a16:creationId xmlns:a16="http://schemas.microsoft.com/office/drawing/2014/main" id="{8A179C3F-DFDB-2B77-7C09-BC0D18D2A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386" name="AutoShape 971">
                <a:extLst>
                  <a:ext uri="{FF2B5EF4-FFF2-40B4-BE49-F238E27FC236}">
                    <a16:creationId xmlns:a16="http://schemas.microsoft.com/office/drawing/2014/main" id="{BC6CF146-5AF6-F629-FEE2-BFF63E4EC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74" name="Rectangle 972">
              <a:extLst>
                <a:ext uri="{FF2B5EF4-FFF2-40B4-BE49-F238E27FC236}">
                  <a16:creationId xmlns:a16="http://schemas.microsoft.com/office/drawing/2014/main" id="{113D6FB7-D918-0A4E-9E34-C61F8C42F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6" name="Freeform 973">
              <a:extLst>
                <a:ext uri="{FF2B5EF4-FFF2-40B4-BE49-F238E27FC236}">
                  <a16:creationId xmlns:a16="http://schemas.microsoft.com/office/drawing/2014/main" id="{6A2468AD-ACB1-ACFB-9B29-01F2E09CB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1013"/>
              <a:ext cx="238" cy="215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7" name="Freeform 974">
              <a:extLst>
                <a:ext uri="{FF2B5EF4-FFF2-40B4-BE49-F238E27FC236}">
                  <a16:creationId xmlns:a16="http://schemas.microsoft.com/office/drawing/2014/main" id="{64F3FB53-C4D3-F112-3244-7EF6C8CDB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675"/>
              <a:ext cx="254" cy="246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77" name="Oval 975">
              <a:extLst>
                <a:ext uri="{FF2B5EF4-FFF2-40B4-BE49-F238E27FC236}">
                  <a16:creationId xmlns:a16="http://schemas.microsoft.com/office/drawing/2014/main" id="{4FB10D36-4DF4-CF58-C5A7-C6113FF19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9" name="Freeform 976">
              <a:extLst>
                <a:ext uri="{FF2B5EF4-FFF2-40B4-BE49-F238E27FC236}">
                  <a16:creationId xmlns:a16="http://schemas.microsoft.com/office/drawing/2014/main" id="{D02C81F1-FD63-5000-A953-A6BADB7E4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4" y="2610"/>
              <a:ext cx="254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79" name="AutoShape 977">
              <a:extLst>
                <a:ext uri="{FF2B5EF4-FFF2-40B4-BE49-F238E27FC236}">
                  <a16:creationId xmlns:a16="http://schemas.microsoft.com/office/drawing/2014/main" id="{733F021A-B875-38B6-EB5C-45D993B9B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380" name="AutoShape 978">
              <a:extLst>
                <a:ext uri="{FF2B5EF4-FFF2-40B4-BE49-F238E27FC236}">
                  <a16:creationId xmlns:a16="http://schemas.microsoft.com/office/drawing/2014/main" id="{246AC7F2-9CCA-8508-75A3-60DA4D1DFA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381" name="Oval 979">
              <a:extLst>
                <a:ext uri="{FF2B5EF4-FFF2-40B4-BE49-F238E27FC236}">
                  <a16:creationId xmlns:a16="http://schemas.microsoft.com/office/drawing/2014/main" id="{940FC654-4748-0FDA-E273-F8B6CE39CE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93" name="Oval 980">
              <a:extLst>
                <a:ext uri="{FF2B5EF4-FFF2-40B4-BE49-F238E27FC236}">
                  <a16:creationId xmlns:a16="http://schemas.microsoft.com/office/drawing/2014/main" id="{2B07341F-DD55-9EDB-F5DF-34AF4F4FA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6" y="2380"/>
              <a:ext cx="153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defTabSz="685800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endParaRPr lang="en-US" altLang="en-US" sz="135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83" name="Oval 981">
              <a:extLst>
                <a:ext uri="{FF2B5EF4-FFF2-40B4-BE49-F238E27FC236}">
                  <a16:creationId xmlns:a16="http://schemas.microsoft.com/office/drawing/2014/main" id="{630A1642-C102-7849-95D0-6DE7FCF782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384" name="Rectangle 982">
              <a:extLst>
                <a:ext uri="{FF2B5EF4-FFF2-40B4-BE49-F238E27FC236}">
                  <a16:creationId xmlns:a16="http://schemas.microsoft.com/office/drawing/2014/main" id="{47F9F6F9-4066-8674-06DC-F0E45A363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6226" name="Group 403">
            <a:extLst>
              <a:ext uri="{FF2B5EF4-FFF2-40B4-BE49-F238E27FC236}">
                <a16:creationId xmlns:a16="http://schemas.microsoft.com/office/drawing/2014/main" id="{A91D93A5-9301-A232-CA74-83BAC6FBB2DC}"/>
              </a:ext>
            </a:extLst>
          </p:cNvPr>
          <p:cNvGrpSpPr>
            <a:grpSpLocks/>
          </p:cNvGrpSpPr>
          <p:nvPr/>
        </p:nvGrpSpPr>
        <p:grpSpPr bwMode="auto">
          <a:xfrm>
            <a:off x="4984750" y="2506663"/>
            <a:ext cx="777875" cy="785812"/>
            <a:chOff x="6571713" y="2686293"/>
            <a:chExt cx="1038308" cy="1046439"/>
          </a:xfrm>
        </p:grpSpPr>
        <p:sp>
          <p:nvSpPr>
            <p:cNvPr id="405" name="Freeform 917">
              <a:extLst>
                <a:ext uri="{FF2B5EF4-FFF2-40B4-BE49-F238E27FC236}">
                  <a16:creationId xmlns:a16="http://schemas.microsoft.com/office/drawing/2014/main" id="{C5DD387E-C588-E944-A0B9-2A01BF95607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0053" y="2701090"/>
              <a:ext cx="319968" cy="942853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  <a:gd name="connsiteX0" fmla="*/ 0 w 10140"/>
                <a:gd name="connsiteY0" fmla="*/ 9728 h 9728"/>
                <a:gd name="connsiteX1" fmla="*/ 10140 w 10140"/>
                <a:gd name="connsiteY1" fmla="*/ 0 h 9728"/>
                <a:gd name="connsiteX2" fmla="*/ 10140 w 10140"/>
                <a:gd name="connsiteY2" fmla="*/ 8670 h 9728"/>
                <a:gd name="connsiteX3" fmla="*/ 0 w 10140"/>
                <a:gd name="connsiteY3" fmla="*/ 9728 h 9728"/>
                <a:gd name="connsiteX0" fmla="*/ 319 w 10319"/>
                <a:gd name="connsiteY0" fmla="*/ 10000 h 10000"/>
                <a:gd name="connsiteX1" fmla="*/ 0 w 10319"/>
                <a:gd name="connsiteY1" fmla="*/ 9878 h 10000"/>
                <a:gd name="connsiteX2" fmla="*/ 10319 w 10319"/>
                <a:gd name="connsiteY2" fmla="*/ 0 h 10000"/>
                <a:gd name="connsiteX3" fmla="*/ 10319 w 10319"/>
                <a:gd name="connsiteY3" fmla="*/ 8912 h 10000"/>
                <a:gd name="connsiteX4" fmla="*/ 319 w 10319"/>
                <a:gd name="connsiteY4" fmla="*/ 10000 h 10000"/>
                <a:gd name="connsiteX0" fmla="*/ 2669 w 10319"/>
                <a:gd name="connsiteY0" fmla="*/ 10279 h 10279"/>
                <a:gd name="connsiteX1" fmla="*/ 0 w 10319"/>
                <a:gd name="connsiteY1" fmla="*/ 9878 h 10279"/>
                <a:gd name="connsiteX2" fmla="*/ 10319 w 10319"/>
                <a:gd name="connsiteY2" fmla="*/ 0 h 10279"/>
                <a:gd name="connsiteX3" fmla="*/ 10319 w 10319"/>
                <a:gd name="connsiteY3" fmla="*/ 8912 h 10279"/>
                <a:gd name="connsiteX4" fmla="*/ 2669 w 10319"/>
                <a:gd name="connsiteY4" fmla="*/ 10279 h 1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9" h="10279">
                  <a:moveTo>
                    <a:pt x="2669" y="10279"/>
                  </a:moveTo>
                  <a:lnTo>
                    <a:pt x="0" y="9878"/>
                  </a:lnTo>
                  <a:lnTo>
                    <a:pt x="10319" y="0"/>
                  </a:lnTo>
                  <a:lnTo>
                    <a:pt x="10319" y="8912"/>
                  </a:lnTo>
                  <a:lnTo>
                    <a:pt x="2669" y="1027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6353" name="Group 405">
              <a:extLst>
                <a:ext uri="{FF2B5EF4-FFF2-40B4-BE49-F238E27FC236}">
                  <a16:creationId xmlns:a16="http://schemas.microsoft.com/office/drawing/2014/main" id="{41EDBD5A-EC9B-D238-1F04-C270D01C35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71713" y="2686293"/>
              <a:ext cx="764135" cy="1046439"/>
              <a:chOff x="6571713" y="2686293"/>
              <a:chExt cx="764135" cy="1046439"/>
            </a:xfrm>
          </p:grpSpPr>
          <p:sp>
            <p:nvSpPr>
              <p:cNvPr id="407" name="Rectangle 228">
                <a:extLst>
                  <a:ext uri="{FF2B5EF4-FFF2-40B4-BE49-F238E27FC236}">
                    <a16:creationId xmlns:a16="http://schemas.microsoft.com/office/drawing/2014/main" id="{9EB559D1-6C36-8F57-44B9-C3F37222F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1641" y="2722231"/>
                <a:ext cx="648413" cy="77795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55" name="Rectangle 229">
                <a:extLst>
                  <a:ext uri="{FF2B5EF4-FFF2-40B4-BE49-F238E27FC236}">
                    <a16:creationId xmlns:a16="http://schemas.microsoft.com/office/drawing/2014/main" id="{1E2647BD-3264-8CF7-6DFB-2FF5AB358A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57" y="3037370"/>
                <a:ext cx="648594" cy="15877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09" name="Text Box 230">
                <a:extLst>
                  <a:ext uri="{FF2B5EF4-FFF2-40B4-BE49-F238E27FC236}">
                    <a16:creationId xmlns:a16="http://schemas.microsoft.com/office/drawing/2014/main" id="{239383FC-399D-517C-DE1E-78315F4B65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1713" y="2686293"/>
                <a:ext cx="764959" cy="1046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1" fontAlgn="auto" hangingPunct="1">
                  <a:spcAft>
                    <a:spcPts val="0"/>
                  </a:spcAft>
                  <a:defRPr/>
                </a:pPr>
                <a:r>
                  <a:rPr lang="en-US" altLang="en-US" sz="750" dirty="0">
                    <a:solidFill>
                      <a:prstClr val="black"/>
                    </a:solidFill>
                    <a:latin typeface="Calibri" panose="020F0502020204030204"/>
                  </a:rPr>
                  <a:t>application</a:t>
                </a:r>
              </a:p>
              <a:p>
                <a:pPr algn="ctr" defTabSz="685800" eaLnBrk="1" fontAlgn="auto" hangingPunct="1">
                  <a:spcAft>
                    <a:spcPts val="0"/>
                  </a:spcAft>
                  <a:defRPr/>
                </a:pPr>
                <a:r>
                  <a:rPr lang="en-US" altLang="en-US" sz="750" dirty="0">
                    <a:solidFill>
                      <a:prstClr val="black"/>
                    </a:solidFill>
                    <a:latin typeface="Calibri" panose="020F0502020204030204"/>
                  </a:rPr>
                  <a:t>transport</a:t>
                </a:r>
              </a:p>
              <a:p>
                <a:pPr algn="ctr" defTabSz="685800" eaLnBrk="1" fontAlgn="auto" hangingPunct="1">
                  <a:spcAft>
                    <a:spcPts val="0"/>
                  </a:spcAft>
                  <a:defRPr/>
                </a:pPr>
                <a:r>
                  <a:rPr lang="en-US" altLang="en-US" sz="750" dirty="0">
                    <a:solidFill>
                      <a:prstClr val="white"/>
                    </a:solidFill>
                    <a:latin typeface="Calibri" panose="020F0502020204030204"/>
                  </a:rPr>
                  <a:t>network</a:t>
                </a:r>
              </a:p>
              <a:p>
                <a:pPr algn="ctr" defTabSz="685800" eaLnBrk="1" fontAlgn="auto" hangingPunct="1">
                  <a:spcAft>
                    <a:spcPts val="0"/>
                  </a:spcAft>
                  <a:defRPr/>
                </a:pPr>
                <a:r>
                  <a:rPr lang="en-US" altLang="en-US" sz="750" dirty="0">
                    <a:solidFill>
                      <a:prstClr val="black"/>
                    </a:solidFill>
                    <a:latin typeface="Calibri" panose="020F0502020204030204"/>
                  </a:rPr>
                  <a:t>link</a:t>
                </a:r>
              </a:p>
              <a:p>
                <a:pPr algn="ctr" defTabSz="685800" eaLnBrk="1" fontAlgn="auto" hangingPunct="1">
                  <a:spcAft>
                    <a:spcPts val="0"/>
                  </a:spcAft>
                  <a:defRPr/>
                </a:pPr>
                <a:r>
                  <a:rPr lang="en-US" altLang="en-US" sz="750" dirty="0">
                    <a:solidFill>
                      <a:prstClr val="black"/>
                    </a:solidFill>
                    <a:latin typeface="Calibri" panose="020F0502020204030204"/>
                  </a:rPr>
                  <a:t>physical</a:t>
                </a:r>
                <a:endParaRPr lang="en-US" altLang="en-US" sz="1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410" name="Straight Connector 409">
                <a:extLst>
                  <a:ext uri="{FF2B5EF4-FFF2-40B4-BE49-F238E27FC236}">
                    <a16:creationId xmlns:a16="http://schemas.microsoft.com/office/drawing/2014/main" id="{2B760996-3428-D776-23CC-5CF923DDDA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9521" y="2891352"/>
                <a:ext cx="64629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>
                <a:extLst>
                  <a:ext uri="{FF2B5EF4-FFF2-40B4-BE49-F238E27FC236}">
                    <a16:creationId xmlns:a16="http://schemas.microsoft.com/office/drawing/2014/main" id="{AF92C5B7-1F8A-DFD2-E073-C46793DE53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9521" y="3041448"/>
                <a:ext cx="64629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>
                <a:extLst>
                  <a:ext uri="{FF2B5EF4-FFF2-40B4-BE49-F238E27FC236}">
                    <a16:creationId xmlns:a16="http://schemas.microsoft.com/office/drawing/2014/main" id="{2484EC4E-6460-360A-EC3C-902E5BCDFE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9521" y="3189430"/>
                <a:ext cx="64629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3" name="Straight Connector 412">
                <a:extLst>
                  <a:ext uri="{FF2B5EF4-FFF2-40B4-BE49-F238E27FC236}">
                    <a16:creationId xmlns:a16="http://schemas.microsoft.com/office/drawing/2014/main" id="{112C367A-251F-36EE-0488-7FB0486C34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9521" y="3339524"/>
                <a:ext cx="646295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27" name="Group 413">
            <a:extLst>
              <a:ext uri="{FF2B5EF4-FFF2-40B4-BE49-F238E27FC236}">
                <a16:creationId xmlns:a16="http://schemas.microsoft.com/office/drawing/2014/main" id="{3A7BFC53-0144-6D2E-928B-EEE02043F83D}"/>
              </a:ext>
            </a:extLst>
          </p:cNvPr>
          <p:cNvGrpSpPr>
            <a:grpSpLocks/>
          </p:cNvGrpSpPr>
          <p:nvPr/>
        </p:nvGrpSpPr>
        <p:grpSpPr bwMode="auto">
          <a:xfrm>
            <a:off x="7707313" y="4510088"/>
            <a:ext cx="727075" cy="785812"/>
            <a:chOff x="10202006" y="5357871"/>
            <a:chExt cx="970347" cy="1046439"/>
          </a:xfrm>
        </p:grpSpPr>
        <p:sp>
          <p:nvSpPr>
            <p:cNvPr id="415" name="Freeform 917">
              <a:extLst>
                <a:ext uri="{FF2B5EF4-FFF2-40B4-BE49-F238E27FC236}">
                  <a16:creationId xmlns:a16="http://schemas.microsoft.com/office/drawing/2014/main" id="{43D4F119-FB9A-19C3-54D8-C6BEF71A3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2006" y="5398037"/>
              <a:ext cx="281781" cy="773731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  <a:gd name="connsiteX0" fmla="*/ 0 w 10140"/>
                <a:gd name="connsiteY0" fmla="*/ 9728 h 9728"/>
                <a:gd name="connsiteX1" fmla="*/ 10140 w 10140"/>
                <a:gd name="connsiteY1" fmla="*/ 0 h 9728"/>
                <a:gd name="connsiteX2" fmla="*/ 10140 w 10140"/>
                <a:gd name="connsiteY2" fmla="*/ 8670 h 9728"/>
                <a:gd name="connsiteX3" fmla="*/ 0 w 10140"/>
                <a:gd name="connsiteY3" fmla="*/ 9728 h 9728"/>
                <a:gd name="connsiteX0" fmla="*/ 319 w 10319"/>
                <a:gd name="connsiteY0" fmla="*/ 10000 h 10000"/>
                <a:gd name="connsiteX1" fmla="*/ 0 w 10319"/>
                <a:gd name="connsiteY1" fmla="*/ 9878 h 10000"/>
                <a:gd name="connsiteX2" fmla="*/ 10319 w 10319"/>
                <a:gd name="connsiteY2" fmla="*/ 0 h 10000"/>
                <a:gd name="connsiteX3" fmla="*/ 10319 w 10319"/>
                <a:gd name="connsiteY3" fmla="*/ 8912 h 10000"/>
                <a:gd name="connsiteX4" fmla="*/ 319 w 10319"/>
                <a:gd name="connsiteY4" fmla="*/ 10000 h 10000"/>
                <a:gd name="connsiteX0" fmla="*/ 2669 w 10319"/>
                <a:gd name="connsiteY0" fmla="*/ 10279 h 10279"/>
                <a:gd name="connsiteX1" fmla="*/ 0 w 10319"/>
                <a:gd name="connsiteY1" fmla="*/ 9878 h 10279"/>
                <a:gd name="connsiteX2" fmla="*/ 10319 w 10319"/>
                <a:gd name="connsiteY2" fmla="*/ 0 h 10279"/>
                <a:gd name="connsiteX3" fmla="*/ 10319 w 10319"/>
                <a:gd name="connsiteY3" fmla="*/ 8912 h 10279"/>
                <a:gd name="connsiteX4" fmla="*/ 2669 w 10319"/>
                <a:gd name="connsiteY4" fmla="*/ 10279 h 10279"/>
                <a:gd name="connsiteX0" fmla="*/ 2669 w 10319"/>
                <a:gd name="connsiteY0" fmla="*/ 10279 h 11889"/>
                <a:gd name="connsiteX1" fmla="*/ 0 w 10319"/>
                <a:gd name="connsiteY1" fmla="*/ 9878 h 11889"/>
                <a:gd name="connsiteX2" fmla="*/ 10319 w 10319"/>
                <a:gd name="connsiteY2" fmla="*/ 0 h 11889"/>
                <a:gd name="connsiteX3" fmla="*/ 10011 w 10319"/>
                <a:gd name="connsiteY3" fmla="*/ 11889 h 11889"/>
                <a:gd name="connsiteX4" fmla="*/ 2669 w 10319"/>
                <a:gd name="connsiteY4" fmla="*/ 10279 h 11889"/>
                <a:gd name="connsiteX0" fmla="*/ 2669 w 10024"/>
                <a:gd name="connsiteY0" fmla="*/ 6818 h 8428"/>
                <a:gd name="connsiteX1" fmla="*/ 0 w 10024"/>
                <a:gd name="connsiteY1" fmla="*/ 6417 h 8428"/>
                <a:gd name="connsiteX2" fmla="*/ 9703 w 10024"/>
                <a:gd name="connsiteY2" fmla="*/ 0 h 8428"/>
                <a:gd name="connsiteX3" fmla="*/ 10011 w 10024"/>
                <a:gd name="connsiteY3" fmla="*/ 8428 h 8428"/>
                <a:gd name="connsiteX4" fmla="*/ 2669 w 10024"/>
                <a:gd name="connsiteY4" fmla="*/ 6818 h 8428"/>
                <a:gd name="connsiteX0" fmla="*/ 1741 w 9078"/>
                <a:gd name="connsiteY0" fmla="*/ 8090 h 10000"/>
                <a:gd name="connsiteX1" fmla="*/ 0 w 9078"/>
                <a:gd name="connsiteY1" fmla="*/ 6834 h 10000"/>
                <a:gd name="connsiteX2" fmla="*/ 8758 w 9078"/>
                <a:gd name="connsiteY2" fmla="*/ 0 h 10000"/>
                <a:gd name="connsiteX3" fmla="*/ 9065 w 9078"/>
                <a:gd name="connsiteY3" fmla="*/ 10000 h 10000"/>
                <a:gd name="connsiteX4" fmla="*/ 1741 w 9078"/>
                <a:gd name="connsiteY4" fmla="*/ 8090 h 10000"/>
                <a:gd name="connsiteX0" fmla="*/ 112 w 10001"/>
                <a:gd name="connsiteY0" fmla="*/ 7638 h 10000"/>
                <a:gd name="connsiteX1" fmla="*/ 0 w 10001"/>
                <a:gd name="connsiteY1" fmla="*/ 6834 h 10000"/>
                <a:gd name="connsiteX2" fmla="*/ 9647 w 10001"/>
                <a:gd name="connsiteY2" fmla="*/ 0 h 10000"/>
                <a:gd name="connsiteX3" fmla="*/ 9986 w 10001"/>
                <a:gd name="connsiteY3" fmla="*/ 10000 h 10000"/>
                <a:gd name="connsiteX4" fmla="*/ 112 w 10001"/>
                <a:gd name="connsiteY4" fmla="*/ 763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" h="10000">
                  <a:moveTo>
                    <a:pt x="112" y="7638"/>
                  </a:moveTo>
                  <a:cubicBezTo>
                    <a:pt x="75" y="7370"/>
                    <a:pt x="37" y="7102"/>
                    <a:pt x="0" y="6834"/>
                  </a:cubicBezTo>
                  <a:lnTo>
                    <a:pt x="9647" y="0"/>
                  </a:lnTo>
                  <a:cubicBezTo>
                    <a:pt x="9534" y="4702"/>
                    <a:pt x="10099" y="5298"/>
                    <a:pt x="9986" y="10000"/>
                  </a:cubicBezTo>
                  <a:lnTo>
                    <a:pt x="112" y="763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6344" name="Group 415">
              <a:extLst>
                <a:ext uri="{FF2B5EF4-FFF2-40B4-BE49-F238E27FC236}">
                  <a16:creationId xmlns:a16="http://schemas.microsoft.com/office/drawing/2014/main" id="{950C42D5-B1BF-3D47-13D8-29E4359751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08218" y="5357871"/>
              <a:ext cx="764135" cy="1046439"/>
              <a:chOff x="6571713" y="2686293"/>
              <a:chExt cx="764135" cy="1046439"/>
            </a:xfrm>
          </p:grpSpPr>
          <p:sp>
            <p:nvSpPr>
              <p:cNvPr id="417" name="Rectangle 228">
                <a:extLst>
                  <a:ext uri="{FF2B5EF4-FFF2-40B4-BE49-F238E27FC236}">
                    <a16:creationId xmlns:a16="http://schemas.microsoft.com/office/drawing/2014/main" id="{A4046183-EF25-9B41-72AA-1C48F319DC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0927" y="2722231"/>
                <a:ext cx="648310" cy="77795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altLang="en-US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46" name="Rectangle 229">
                <a:extLst>
                  <a:ext uri="{FF2B5EF4-FFF2-40B4-BE49-F238E27FC236}">
                    <a16:creationId xmlns:a16="http://schemas.microsoft.com/office/drawing/2014/main" id="{DF90CBB1-160D-D8D1-1D35-DE32D84ECF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57" y="3037370"/>
                <a:ext cx="648594" cy="15877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19" name="Text Box 230">
                <a:extLst>
                  <a:ext uri="{FF2B5EF4-FFF2-40B4-BE49-F238E27FC236}">
                    <a16:creationId xmlns:a16="http://schemas.microsoft.com/office/drawing/2014/main" id="{B5A57CF9-5760-65A5-9D3A-F455166982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1011" y="2686293"/>
                <a:ext cx="764837" cy="1046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defTabSz="685800" eaLnBrk="1" fontAlgn="auto" hangingPunct="1">
                  <a:spcAft>
                    <a:spcPts val="0"/>
                  </a:spcAft>
                  <a:defRPr/>
                </a:pPr>
                <a:r>
                  <a:rPr lang="en-US" altLang="en-US" sz="750" dirty="0">
                    <a:solidFill>
                      <a:prstClr val="black"/>
                    </a:solidFill>
                    <a:latin typeface="Calibri" panose="020F0502020204030204"/>
                  </a:rPr>
                  <a:t>application</a:t>
                </a:r>
              </a:p>
              <a:p>
                <a:pPr algn="ctr" defTabSz="685800" eaLnBrk="1" fontAlgn="auto" hangingPunct="1">
                  <a:spcAft>
                    <a:spcPts val="0"/>
                  </a:spcAft>
                  <a:defRPr/>
                </a:pPr>
                <a:r>
                  <a:rPr lang="en-US" altLang="en-US" sz="750" dirty="0">
                    <a:solidFill>
                      <a:prstClr val="black"/>
                    </a:solidFill>
                    <a:latin typeface="Calibri" panose="020F0502020204030204"/>
                  </a:rPr>
                  <a:t>transport</a:t>
                </a:r>
              </a:p>
              <a:p>
                <a:pPr algn="ctr" defTabSz="685800" eaLnBrk="1" fontAlgn="auto" hangingPunct="1">
                  <a:spcAft>
                    <a:spcPts val="0"/>
                  </a:spcAft>
                  <a:defRPr/>
                </a:pPr>
                <a:r>
                  <a:rPr lang="en-US" altLang="en-US" sz="750" dirty="0">
                    <a:solidFill>
                      <a:prstClr val="white"/>
                    </a:solidFill>
                    <a:latin typeface="Calibri" panose="020F0502020204030204"/>
                  </a:rPr>
                  <a:t>network</a:t>
                </a:r>
              </a:p>
              <a:p>
                <a:pPr algn="ctr" defTabSz="685800" eaLnBrk="1" fontAlgn="auto" hangingPunct="1">
                  <a:spcAft>
                    <a:spcPts val="0"/>
                  </a:spcAft>
                  <a:defRPr/>
                </a:pPr>
                <a:r>
                  <a:rPr lang="en-US" altLang="en-US" sz="750" dirty="0">
                    <a:solidFill>
                      <a:prstClr val="black"/>
                    </a:solidFill>
                    <a:latin typeface="Calibri" panose="020F0502020204030204"/>
                  </a:rPr>
                  <a:t>link</a:t>
                </a:r>
              </a:p>
              <a:p>
                <a:pPr algn="ctr" defTabSz="685800" eaLnBrk="1" fontAlgn="auto" hangingPunct="1">
                  <a:spcAft>
                    <a:spcPts val="0"/>
                  </a:spcAft>
                  <a:defRPr/>
                </a:pPr>
                <a:r>
                  <a:rPr lang="en-US" altLang="en-US" sz="750" dirty="0">
                    <a:solidFill>
                      <a:prstClr val="black"/>
                    </a:solidFill>
                    <a:latin typeface="Calibri" panose="020F0502020204030204"/>
                  </a:rPr>
                  <a:t>physical</a:t>
                </a:r>
                <a:endParaRPr lang="en-US" altLang="en-US" sz="1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420" name="Straight Connector 419">
                <a:extLst>
                  <a:ext uri="{FF2B5EF4-FFF2-40B4-BE49-F238E27FC236}">
                    <a16:creationId xmlns:a16="http://schemas.microsoft.com/office/drawing/2014/main" id="{9A267B55-E793-DDB6-222F-4B2564B50C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808" y="2891352"/>
                <a:ext cx="6461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>
                <a:extLst>
                  <a:ext uri="{FF2B5EF4-FFF2-40B4-BE49-F238E27FC236}">
                    <a16:creationId xmlns:a16="http://schemas.microsoft.com/office/drawing/2014/main" id="{AB9E19D7-7772-F75E-B170-7B9E599544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808" y="3041448"/>
                <a:ext cx="6461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2" name="Straight Connector 421">
                <a:extLst>
                  <a:ext uri="{FF2B5EF4-FFF2-40B4-BE49-F238E27FC236}">
                    <a16:creationId xmlns:a16="http://schemas.microsoft.com/office/drawing/2014/main" id="{64095CF3-3A8B-240D-97F2-EFD6945BEB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808" y="3189430"/>
                <a:ext cx="6461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3" name="Straight Connector 422">
                <a:extLst>
                  <a:ext uri="{FF2B5EF4-FFF2-40B4-BE49-F238E27FC236}">
                    <a16:creationId xmlns:a16="http://schemas.microsoft.com/office/drawing/2014/main" id="{D939471E-0F0F-3E80-0599-25F5962265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808" y="3339524"/>
                <a:ext cx="64619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228" name="Group 950">
            <a:extLst>
              <a:ext uri="{FF2B5EF4-FFF2-40B4-BE49-F238E27FC236}">
                <a16:creationId xmlns:a16="http://schemas.microsoft.com/office/drawing/2014/main" id="{95B2105E-0BC9-FCD8-52CE-399D4443B6EA}"/>
              </a:ext>
            </a:extLst>
          </p:cNvPr>
          <p:cNvGrpSpPr>
            <a:grpSpLocks/>
          </p:cNvGrpSpPr>
          <p:nvPr/>
        </p:nvGrpSpPr>
        <p:grpSpPr bwMode="auto">
          <a:xfrm>
            <a:off x="7556500" y="4703763"/>
            <a:ext cx="161925" cy="303212"/>
            <a:chOff x="4140" y="429"/>
            <a:chExt cx="1425" cy="2396"/>
          </a:xfrm>
        </p:grpSpPr>
        <p:sp>
          <p:nvSpPr>
            <p:cNvPr id="425" name="Freeform 951">
              <a:extLst>
                <a:ext uri="{FF2B5EF4-FFF2-40B4-BE49-F238E27FC236}">
                  <a16:creationId xmlns:a16="http://schemas.microsoft.com/office/drawing/2014/main" id="{F55EA259-F645-3E0D-16F3-0CEA72C16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2" y="429"/>
              <a:ext cx="279" cy="229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12" name="Rectangle 952">
              <a:extLst>
                <a:ext uri="{FF2B5EF4-FFF2-40B4-BE49-F238E27FC236}">
                  <a16:creationId xmlns:a16="http://schemas.microsoft.com/office/drawing/2014/main" id="{3A00463B-AE9F-C653-9BB7-EE062D24B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7" name="Freeform 953">
              <a:extLst>
                <a:ext uri="{FF2B5EF4-FFF2-40B4-BE49-F238E27FC236}">
                  <a16:creationId xmlns:a16="http://schemas.microsoft.com/office/drawing/2014/main" id="{CEC8EA0E-9BFB-34E2-E785-2ED52A097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8" y="567"/>
              <a:ext cx="168" cy="2120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8" name="Freeform 954">
              <a:extLst>
                <a:ext uri="{FF2B5EF4-FFF2-40B4-BE49-F238E27FC236}">
                  <a16:creationId xmlns:a16="http://schemas.microsoft.com/office/drawing/2014/main" id="{8553B7C7-AFCD-E6B3-A385-D447B7FD9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" y="1646"/>
              <a:ext cx="265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15" name="Rectangle 955">
              <a:extLst>
                <a:ext uri="{FF2B5EF4-FFF2-40B4-BE49-F238E27FC236}">
                  <a16:creationId xmlns:a16="http://schemas.microsoft.com/office/drawing/2014/main" id="{0B983F59-B2EA-A3BD-A2F1-5B11CFBB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316" name="Group 956">
              <a:extLst>
                <a:ext uri="{FF2B5EF4-FFF2-40B4-BE49-F238E27FC236}">
                  <a16:creationId xmlns:a16="http://schemas.microsoft.com/office/drawing/2014/main" id="{8ABB5A72-775D-9E6B-8776-5E223931C0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341" name="AutoShape 957">
                <a:extLst>
                  <a:ext uri="{FF2B5EF4-FFF2-40B4-BE49-F238E27FC236}">
                    <a16:creationId xmlns:a16="http://schemas.microsoft.com/office/drawing/2014/main" id="{51F4E7F2-D158-84D9-DD99-B8445F6A3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342" name="AutoShape 958">
                <a:extLst>
                  <a:ext uri="{FF2B5EF4-FFF2-40B4-BE49-F238E27FC236}">
                    <a16:creationId xmlns:a16="http://schemas.microsoft.com/office/drawing/2014/main" id="{44979518-2E21-D38C-26CF-455FFB6B1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17" name="Rectangle 959">
              <a:extLst>
                <a:ext uri="{FF2B5EF4-FFF2-40B4-BE49-F238E27FC236}">
                  <a16:creationId xmlns:a16="http://schemas.microsoft.com/office/drawing/2014/main" id="{FF0F0C5B-1D05-F20B-30FC-C05A8071FD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318" name="Group 960">
              <a:extLst>
                <a:ext uri="{FF2B5EF4-FFF2-40B4-BE49-F238E27FC236}">
                  <a16:creationId xmlns:a16="http://schemas.microsoft.com/office/drawing/2014/main" id="{50B2BD27-B7F7-E8BE-0883-D8C5BD7A42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339" name="AutoShape 961">
                <a:extLst>
                  <a:ext uri="{FF2B5EF4-FFF2-40B4-BE49-F238E27FC236}">
                    <a16:creationId xmlns:a16="http://schemas.microsoft.com/office/drawing/2014/main" id="{DFBF82D2-094E-B748-853C-BF03C2634D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340" name="AutoShape 962">
                <a:extLst>
                  <a:ext uri="{FF2B5EF4-FFF2-40B4-BE49-F238E27FC236}">
                    <a16:creationId xmlns:a16="http://schemas.microsoft.com/office/drawing/2014/main" id="{1A9FA03F-8357-4A5A-2A3C-CCD7BF2814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19" name="Rectangle 963">
              <a:extLst>
                <a:ext uri="{FF2B5EF4-FFF2-40B4-BE49-F238E27FC236}">
                  <a16:creationId xmlns:a16="http://schemas.microsoft.com/office/drawing/2014/main" id="{EFF49B81-2C5C-A83E-59C5-E873CA6C4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320" name="Rectangle 964">
              <a:extLst>
                <a:ext uri="{FF2B5EF4-FFF2-40B4-BE49-F238E27FC236}">
                  <a16:creationId xmlns:a16="http://schemas.microsoft.com/office/drawing/2014/main" id="{97AE10EA-209F-63D6-B8A8-6A2644FB7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6321" name="Group 965">
              <a:extLst>
                <a:ext uri="{FF2B5EF4-FFF2-40B4-BE49-F238E27FC236}">
                  <a16:creationId xmlns:a16="http://schemas.microsoft.com/office/drawing/2014/main" id="{9F2D76F3-AFAF-2E8A-2E68-F98F12F34C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337" name="AutoShape 966">
                <a:extLst>
                  <a:ext uri="{FF2B5EF4-FFF2-40B4-BE49-F238E27FC236}">
                    <a16:creationId xmlns:a16="http://schemas.microsoft.com/office/drawing/2014/main" id="{7A1345C4-FB13-AAA6-0944-D1DF1D271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338" name="AutoShape 967">
                <a:extLst>
                  <a:ext uri="{FF2B5EF4-FFF2-40B4-BE49-F238E27FC236}">
                    <a16:creationId xmlns:a16="http://schemas.microsoft.com/office/drawing/2014/main" id="{25BFEA85-DE44-12B7-320D-67047890A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36" name="Freeform 968">
              <a:extLst>
                <a:ext uri="{FF2B5EF4-FFF2-40B4-BE49-F238E27FC236}">
                  <a16:creationId xmlns:a16="http://schemas.microsoft.com/office/drawing/2014/main" id="{9113CA12-00DB-91E0-4672-F01624550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" y="1357"/>
              <a:ext cx="265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6323" name="Group 969">
              <a:extLst>
                <a:ext uri="{FF2B5EF4-FFF2-40B4-BE49-F238E27FC236}">
                  <a16:creationId xmlns:a16="http://schemas.microsoft.com/office/drawing/2014/main" id="{D763AF3D-E629-2285-1117-C56D402EE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335" name="AutoShape 970">
                <a:extLst>
                  <a:ext uri="{FF2B5EF4-FFF2-40B4-BE49-F238E27FC236}">
                    <a16:creationId xmlns:a16="http://schemas.microsoft.com/office/drawing/2014/main" id="{A406E858-09F5-D56F-CB25-E62A782177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336" name="AutoShape 971">
                <a:extLst>
                  <a:ext uri="{FF2B5EF4-FFF2-40B4-BE49-F238E27FC236}">
                    <a16:creationId xmlns:a16="http://schemas.microsoft.com/office/drawing/2014/main" id="{822C9A4D-001B-701C-D6BD-99E32E50DF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defTabSz="685800"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3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 defTabSz="68580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 defTabSz="6858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 defTabSz="6858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defTabSz="6858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 typeface="Wingdings" panose="05000000000000000000" pitchFamily="2" charset="2"/>
                  <a:buNone/>
                </a:pPr>
                <a:endParaRPr lang="en-US" altLang="en-US" sz="1800">
                  <a:solidFill>
                    <a:srgbClr val="000000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324" name="Rectangle 972">
              <a:extLst>
                <a:ext uri="{FF2B5EF4-FFF2-40B4-BE49-F238E27FC236}">
                  <a16:creationId xmlns:a16="http://schemas.microsoft.com/office/drawing/2014/main" id="{8171CE54-2330-5B02-12C8-9C7AEF8B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9" name="Freeform 973">
              <a:extLst>
                <a:ext uri="{FF2B5EF4-FFF2-40B4-BE49-F238E27FC236}">
                  <a16:creationId xmlns:a16="http://schemas.microsoft.com/office/drawing/2014/main" id="{88BA30C0-0769-2594-B81D-B94ACB534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1006"/>
              <a:ext cx="238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0" name="Freeform 974">
              <a:extLst>
                <a:ext uri="{FF2B5EF4-FFF2-40B4-BE49-F238E27FC236}">
                  <a16:creationId xmlns:a16="http://schemas.microsoft.com/office/drawing/2014/main" id="{D9C2DE7D-AEEB-7063-F814-5EF775242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680"/>
              <a:ext cx="251" cy="238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27" name="Oval 975">
              <a:extLst>
                <a:ext uri="{FF2B5EF4-FFF2-40B4-BE49-F238E27FC236}">
                  <a16:creationId xmlns:a16="http://schemas.microsoft.com/office/drawing/2014/main" id="{298CCA28-DBC5-D536-DCC0-970DA9AEEC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2" name="Freeform 976">
              <a:extLst>
                <a:ext uri="{FF2B5EF4-FFF2-40B4-BE49-F238E27FC236}">
                  <a16:creationId xmlns:a16="http://schemas.microsoft.com/office/drawing/2014/main" id="{0D6C0D39-C705-B5D0-2FF5-9572FB7D6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" y="2612"/>
              <a:ext cx="251" cy="201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29" name="AutoShape 977">
              <a:extLst>
                <a:ext uri="{FF2B5EF4-FFF2-40B4-BE49-F238E27FC236}">
                  <a16:creationId xmlns:a16="http://schemas.microsoft.com/office/drawing/2014/main" id="{62C45F3B-FE74-5448-B494-824236034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330" name="AutoShape 978">
              <a:extLst>
                <a:ext uri="{FF2B5EF4-FFF2-40B4-BE49-F238E27FC236}">
                  <a16:creationId xmlns:a16="http://schemas.microsoft.com/office/drawing/2014/main" id="{690ACFA3-E30D-B5A2-CD8E-7128EEE8F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331" name="Oval 979">
              <a:extLst>
                <a:ext uri="{FF2B5EF4-FFF2-40B4-BE49-F238E27FC236}">
                  <a16:creationId xmlns:a16="http://schemas.microsoft.com/office/drawing/2014/main" id="{18580448-4104-6F93-F4D9-7939E89C36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46" name="Oval 980">
              <a:extLst>
                <a:ext uri="{FF2B5EF4-FFF2-40B4-BE49-F238E27FC236}">
                  <a16:creationId xmlns:a16="http://schemas.microsoft.com/office/drawing/2014/main" id="{071016ED-C235-7401-4BAA-4122771F9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6"/>
              <a:ext cx="154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defTabSz="685800" eaLnBrk="1" fontAlgn="auto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endParaRPr lang="en-US" altLang="en-US" sz="135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33" name="Oval 981">
              <a:extLst>
                <a:ext uri="{FF2B5EF4-FFF2-40B4-BE49-F238E27FC236}">
                  <a16:creationId xmlns:a16="http://schemas.microsoft.com/office/drawing/2014/main" id="{EE81554C-2B65-A672-2FE5-43408680B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6334" name="Rectangle 982">
              <a:extLst>
                <a:ext uri="{FF2B5EF4-FFF2-40B4-BE49-F238E27FC236}">
                  <a16:creationId xmlns:a16="http://schemas.microsoft.com/office/drawing/2014/main" id="{B61C4118-DB81-8149-FBC2-5EEB8E458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defTabSz="68580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defTabSz="68580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defTabSz="6858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defTabSz="6858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defTabSz="6858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defTabSz="6858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 typeface="Wingdings" panose="05000000000000000000" pitchFamily="2" charset="2"/>
                <a:buNone/>
              </a:pPr>
              <a:endParaRPr lang="en-US" altLang="en-US" sz="1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6229" name="Group 456">
            <a:extLst>
              <a:ext uri="{FF2B5EF4-FFF2-40B4-BE49-F238E27FC236}">
                <a16:creationId xmlns:a16="http://schemas.microsoft.com/office/drawing/2014/main" id="{7F88FDDB-D792-CB90-0B77-303BE9BC6990}"/>
              </a:ext>
            </a:extLst>
          </p:cNvPr>
          <p:cNvGrpSpPr>
            <a:grpSpLocks/>
          </p:cNvGrpSpPr>
          <p:nvPr/>
        </p:nvGrpSpPr>
        <p:grpSpPr bwMode="auto">
          <a:xfrm>
            <a:off x="6878638" y="3459163"/>
            <a:ext cx="276225" cy="180975"/>
            <a:chOff x="7493876" y="2774731"/>
            <a:chExt cx="1481958" cy="894622"/>
          </a:xfrm>
        </p:grpSpPr>
        <p:sp>
          <p:nvSpPr>
            <p:cNvPr id="458" name="Freeform 457">
              <a:extLst>
                <a:ext uri="{FF2B5EF4-FFF2-40B4-BE49-F238E27FC236}">
                  <a16:creationId xmlns:a16="http://schemas.microsoft.com/office/drawing/2014/main" id="{6479C252-59F0-75D0-EDB7-218CBB24381C}"/>
                </a:ext>
              </a:extLst>
            </p:cNvPr>
            <p:cNvSpPr/>
            <p:nvPr/>
          </p:nvSpPr>
          <p:spPr>
            <a:xfrm>
              <a:off x="7493876" y="3080783"/>
              <a:ext cx="1481958" cy="588570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459" name="Oval 458">
              <a:extLst>
                <a:ext uri="{FF2B5EF4-FFF2-40B4-BE49-F238E27FC236}">
                  <a16:creationId xmlns:a16="http://schemas.microsoft.com/office/drawing/2014/main" id="{422D9675-51BC-7401-74D9-3F2C1B0571E5}"/>
                </a:ext>
              </a:extLst>
            </p:cNvPr>
            <p:cNvSpPr/>
            <p:nvPr/>
          </p:nvSpPr>
          <p:spPr>
            <a:xfrm>
              <a:off x="7493876" y="2774731"/>
              <a:ext cx="1481958" cy="58072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6306" name="Group 459">
              <a:extLst>
                <a:ext uri="{FF2B5EF4-FFF2-40B4-BE49-F238E27FC236}">
                  <a16:creationId xmlns:a16="http://schemas.microsoft.com/office/drawing/2014/main" id="{0C223FBE-8732-FE64-514C-732A360B8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1" name="Freeform 460">
                <a:extLst>
                  <a:ext uri="{FF2B5EF4-FFF2-40B4-BE49-F238E27FC236}">
                    <a16:creationId xmlns:a16="http://schemas.microsoft.com/office/drawing/2014/main" id="{6AA6A080-F4F3-6974-ECE5-8D094C546731}"/>
                  </a:ext>
                </a:extLst>
              </p:cNvPr>
              <p:cNvSpPr/>
              <p:nvPr/>
            </p:nvSpPr>
            <p:spPr>
              <a:xfrm>
                <a:off x="7810371" y="2882438"/>
                <a:ext cx="851020" cy="202330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62" name="Freeform 461">
                <a:extLst>
                  <a:ext uri="{FF2B5EF4-FFF2-40B4-BE49-F238E27FC236}">
                    <a16:creationId xmlns:a16="http://schemas.microsoft.com/office/drawing/2014/main" id="{AA66B232-D57E-248F-9266-667EF070BBC3}"/>
                  </a:ext>
                </a:extLst>
              </p:cNvPr>
              <p:cNvSpPr/>
              <p:nvPr/>
            </p:nvSpPr>
            <p:spPr>
              <a:xfrm>
                <a:off x="8367936" y="3052133"/>
                <a:ext cx="315467" cy="176224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63" name="Freeform 462">
                <a:extLst>
                  <a:ext uri="{FF2B5EF4-FFF2-40B4-BE49-F238E27FC236}">
                    <a16:creationId xmlns:a16="http://schemas.microsoft.com/office/drawing/2014/main" id="{00EBF2EE-9841-6DA2-A704-DAAC19E3FE31}"/>
                  </a:ext>
                </a:extLst>
              </p:cNvPr>
              <p:cNvSpPr/>
              <p:nvPr/>
            </p:nvSpPr>
            <p:spPr>
              <a:xfrm>
                <a:off x="7788364" y="3052133"/>
                <a:ext cx="308128" cy="176224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64" name="Freeform 463">
                <a:extLst>
                  <a:ext uri="{FF2B5EF4-FFF2-40B4-BE49-F238E27FC236}">
                    <a16:creationId xmlns:a16="http://schemas.microsoft.com/office/drawing/2014/main" id="{A6B900F7-6B0A-ECF2-9577-8362105B62EF}"/>
                  </a:ext>
                </a:extLst>
              </p:cNvPr>
              <p:cNvSpPr/>
              <p:nvPr/>
            </p:nvSpPr>
            <p:spPr>
              <a:xfrm>
                <a:off x="7898408" y="2967287"/>
                <a:ext cx="674947" cy="274122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230" name="Group 464">
            <a:extLst>
              <a:ext uri="{FF2B5EF4-FFF2-40B4-BE49-F238E27FC236}">
                <a16:creationId xmlns:a16="http://schemas.microsoft.com/office/drawing/2014/main" id="{A680C9CA-ECED-FDFE-B01A-D6473B76E9DD}"/>
              </a:ext>
            </a:extLst>
          </p:cNvPr>
          <p:cNvGrpSpPr>
            <a:grpSpLocks/>
          </p:cNvGrpSpPr>
          <p:nvPr/>
        </p:nvGrpSpPr>
        <p:grpSpPr bwMode="auto">
          <a:xfrm>
            <a:off x="7256463" y="3492500"/>
            <a:ext cx="274637" cy="179388"/>
            <a:chOff x="7493876" y="2774731"/>
            <a:chExt cx="1481958" cy="894622"/>
          </a:xfrm>
        </p:grpSpPr>
        <p:sp>
          <p:nvSpPr>
            <p:cNvPr id="466" name="Freeform 465">
              <a:extLst>
                <a:ext uri="{FF2B5EF4-FFF2-40B4-BE49-F238E27FC236}">
                  <a16:creationId xmlns:a16="http://schemas.microsoft.com/office/drawing/2014/main" id="{907DBDE4-8121-252A-8D61-8C6BD1671FC1}"/>
                </a:ext>
              </a:extLst>
            </p:cNvPr>
            <p:cNvSpPr/>
            <p:nvPr/>
          </p:nvSpPr>
          <p:spPr>
            <a:xfrm>
              <a:off x="7493876" y="3083496"/>
              <a:ext cx="1481958" cy="585857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467" name="Oval 466">
              <a:extLst>
                <a:ext uri="{FF2B5EF4-FFF2-40B4-BE49-F238E27FC236}">
                  <a16:creationId xmlns:a16="http://schemas.microsoft.com/office/drawing/2014/main" id="{6A6D4F75-E0F6-C69F-0E85-316A7BB116BD}"/>
                </a:ext>
              </a:extLst>
            </p:cNvPr>
            <p:cNvSpPr/>
            <p:nvPr/>
          </p:nvSpPr>
          <p:spPr>
            <a:xfrm>
              <a:off x="7493876" y="2774731"/>
              <a:ext cx="1481958" cy="577943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6299" name="Group 467">
              <a:extLst>
                <a:ext uri="{FF2B5EF4-FFF2-40B4-BE49-F238E27FC236}">
                  <a16:creationId xmlns:a16="http://schemas.microsoft.com/office/drawing/2014/main" id="{C15E4DC1-8AA3-C2AB-4619-AB0BD6AEAA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9" name="Freeform 468">
                <a:extLst>
                  <a:ext uri="{FF2B5EF4-FFF2-40B4-BE49-F238E27FC236}">
                    <a16:creationId xmlns:a16="http://schemas.microsoft.com/office/drawing/2014/main" id="{315506BD-C369-5DAC-7C50-94EA678DE032}"/>
                  </a:ext>
                </a:extLst>
              </p:cNvPr>
              <p:cNvSpPr/>
              <p:nvPr/>
            </p:nvSpPr>
            <p:spPr>
              <a:xfrm>
                <a:off x="7811604" y="2882959"/>
                <a:ext cx="848561" cy="197534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70" name="Freeform 469">
                <a:extLst>
                  <a:ext uri="{FF2B5EF4-FFF2-40B4-BE49-F238E27FC236}">
                    <a16:creationId xmlns:a16="http://schemas.microsoft.com/office/drawing/2014/main" id="{3B93DC81-1C8D-E478-51E5-91ECC7DF60BF}"/>
                  </a:ext>
                </a:extLst>
              </p:cNvPr>
              <p:cNvSpPr/>
              <p:nvPr/>
            </p:nvSpPr>
            <p:spPr>
              <a:xfrm>
                <a:off x="7789470" y="3054156"/>
                <a:ext cx="309908" cy="171196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71" name="Freeform 470">
                <a:extLst>
                  <a:ext uri="{FF2B5EF4-FFF2-40B4-BE49-F238E27FC236}">
                    <a16:creationId xmlns:a16="http://schemas.microsoft.com/office/drawing/2014/main" id="{964263EA-78D5-5200-497F-0954B8A2FF1E}"/>
                  </a:ext>
                </a:extLst>
              </p:cNvPr>
              <p:cNvSpPr/>
              <p:nvPr/>
            </p:nvSpPr>
            <p:spPr>
              <a:xfrm>
                <a:off x="7900149" y="2968555"/>
                <a:ext cx="671470" cy="269965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72" name="Freeform 471">
                <a:extLst>
                  <a:ext uri="{FF2B5EF4-FFF2-40B4-BE49-F238E27FC236}">
                    <a16:creationId xmlns:a16="http://schemas.microsoft.com/office/drawing/2014/main" id="{1315F6C3-AF29-8F1D-031C-EFD92C5389BB}"/>
                  </a:ext>
                </a:extLst>
              </p:cNvPr>
              <p:cNvSpPr/>
              <p:nvPr/>
            </p:nvSpPr>
            <p:spPr>
              <a:xfrm>
                <a:off x="8365014" y="3054156"/>
                <a:ext cx="317285" cy="171196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231" name="Group 472">
            <a:extLst>
              <a:ext uri="{FF2B5EF4-FFF2-40B4-BE49-F238E27FC236}">
                <a16:creationId xmlns:a16="http://schemas.microsoft.com/office/drawing/2014/main" id="{79850CBE-5BEA-84A5-F62E-EED768347504}"/>
              </a:ext>
            </a:extLst>
          </p:cNvPr>
          <p:cNvGrpSpPr>
            <a:grpSpLocks/>
          </p:cNvGrpSpPr>
          <p:nvPr/>
        </p:nvGrpSpPr>
        <p:grpSpPr bwMode="auto">
          <a:xfrm>
            <a:off x="6092825" y="3467100"/>
            <a:ext cx="266700" cy="131763"/>
            <a:chOff x="7493876" y="2774731"/>
            <a:chExt cx="1481958" cy="894622"/>
          </a:xfrm>
        </p:grpSpPr>
        <p:sp>
          <p:nvSpPr>
            <p:cNvPr id="474" name="Freeform 473">
              <a:extLst>
                <a:ext uri="{FF2B5EF4-FFF2-40B4-BE49-F238E27FC236}">
                  <a16:creationId xmlns:a16="http://schemas.microsoft.com/office/drawing/2014/main" id="{58244E7B-795E-813F-9D96-D57FD21EF2FF}"/>
                </a:ext>
              </a:extLst>
            </p:cNvPr>
            <p:cNvSpPr/>
            <p:nvPr/>
          </p:nvSpPr>
          <p:spPr>
            <a:xfrm>
              <a:off x="7493876" y="3087312"/>
              <a:ext cx="1481958" cy="582041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475" name="Oval 474">
              <a:extLst>
                <a:ext uri="{FF2B5EF4-FFF2-40B4-BE49-F238E27FC236}">
                  <a16:creationId xmlns:a16="http://schemas.microsoft.com/office/drawing/2014/main" id="{175C796D-2F9F-64E1-CD14-D89979ED4445}"/>
                </a:ext>
              </a:extLst>
            </p:cNvPr>
            <p:cNvSpPr/>
            <p:nvPr/>
          </p:nvSpPr>
          <p:spPr>
            <a:xfrm>
              <a:off x="7493876" y="2774731"/>
              <a:ext cx="1481958" cy="582041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6292" name="Group 475">
              <a:extLst>
                <a:ext uri="{FF2B5EF4-FFF2-40B4-BE49-F238E27FC236}">
                  <a16:creationId xmlns:a16="http://schemas.microsoft.com/office/drawing/2014/main" id="{DDD3EBF4-DE85-D5BE-B0C6-11467F728B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77" name="Freeform 476">
                <a:extLst>
                  <a:ext uri="{FF2B5EF4-FFF2-40B4-BE49-F238E27FC236}">
                    <a16:creationId xmlns:a16="http://schemas.microsoft.com/office/drawing/2014/main" id="{ADC97C63-72F5-A4B8-B3A1-5ADD0001BD4E}"/>
                  </a:ext>
                </a:extLst>
              </p:cNvPr>
              <p:cNvSpPr/>
              <p:nvPr/>
            </p:nvSpPr>
            <p:spPr>
              <a:xfrm>
                <a:off x="7810375" y="2886453"/>
                <a:ext cx="851020" cy="197218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78" name="Freeform 477">
                <a:extLst>
                  <a:ext uri="{FF2B5EF4-FFF2-40B4-BE49-F238E27FC236}">
                    <a16:creationId xmlns:a16="http://schemas.microsoft.com/office/drawing/2014/main" id="{B3A78ED2-D625-658A-3078-71203DD5C53D}"/>
                  </a:ext>
                </a:extLst>
              </p:cNvPr>
              <p:cNvSpPr/>
              <p:nvPr/>
            </p:nvSpPr>
            <p:spPr>
              <a:xfrm>
                <a:off x="8365060" y="3056775"/>
                <a:ext cx="319132" cy="161360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79" name="Freeform 478">
                <a:extLst>
                  <a:ext uri="{FF2B5EF4-FFF2-40B4-BE49-F238E27FC236}">
                    <a16:creationId xmlns:a16="http://schemas.microsoft.com/office/drawing/2014/main" id="{7F5569BD-1740-0E9D-A8C6-8150E5A14551}"/>
                  </a:ext>
                </a:extLst>
              </p:cNvPr>
              <p:cNvSpPr/>
              <p:nvPr/>
            </p:nvSpPr>
            <p:spPr>
              <a:xfrm>
                <a:off x="7787582" y="3056775"/>
                <a:ext cx="311532" cy="161360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80" name="Freeform 479">
                <a:extLst>
                  <a:ext uri="{FF2B5EF4-FFF2-40B4-BE49-F238E27FC236}">
                    <a16:creationId xmlns:a16="http://schemas.microsoft.com/office/drawing/2014/main" id="{0A2A70F4-B7FE-168A-A03B-23AE788C0375}"/>
                  </a:ext>
                </a:extLst>
              </p:cNvPr>
              <p:cNvSpPr/>
              <p:nvPr/>
            </p:nvSpPr>
            <p:spPr>
              <a:xfrm>
                <a:off x="7893960" y="2967130"/>
                <a:ext cx="676255" cy="26893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232" name="Group 480">
            <a:extLst>
              <a:ext uri="{FF2B5EF4-FFF2-40B4-BE49-F238E27FC236}">
                <a16:creationId xmlns:a16="http://schemas.microsoft.com/office/drawing/2014/main" id="{C8DCEAB6-000F-D5CF-0268-DEDA4BE4B283}"/>
              </a:ext>
            </a:extLst>
          </p:cNvPr>
          <p:cNvGrpSpPr>
            <a:grpSpLocks/>
          </p:cNvGrpSpPr>
          <p:nvPr/>
        </p:nvGrpSpPr>
        <p:grpSpPr bwMode="auto">
          <a:xfrm>
            <a:off x="6991350" y="4073525"/>
            <a:ext cx="295275" cy="165100"/>
            <a:chOff x="7493876" y="2774731"/>
            <a:chExt cx="1481958" cy="894622"/>
          </a:xfrm>
        </p:grpSpPr>
        <p:sp>
          <p:nvSpPr>
            <p:cNvPr id="482" name="Freeform 481">
              <a:extLst>
                <a:ext uri="{FF2B5EF4-FFF2-40B4-BE49-F238E27FC236}">
                  <a16:creationId xmlns:a16="http://schemas.microsoft.com/office/drawing/2014/main" id="{6C4FF331-9728-74D8-0939-6F6D884F34EA}"/>
                </a:ext>
              </a:extLst>
            </p:cNvPr>
            <p:cNvSpPr/>
            <p:nvPr/>
          </p:nvSpPr>
          <p:spPr>
            <a:xfrm>
              <a:off x="7493876" y="3084408"/>
              <a:ext cx="1481958" cy="584945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42BB86C8-D58D-E6A7-6BF8-B583E3018197}"/>
                </a:ext>
              </a:extLst>
            </p:cNvPr>
            <p:cNvSpPr/>
            <p:nvPr/>
          </p:nvSpPr>
          <p:spPr>
            <a:xfrm>
              <a:off x="7493876" y="2774731"/>
              <a:ext cx="1481958" cy="576346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6285" name="Group 483">
              <a:extLst>
                <a:ext uri="{FF2B5EF4-FFF2-40B4-BE49-F238E27FC236}">
                  <a16:creationId xmlns:a16="http://schemas.microsoft.com/office/drawing/2014/main" id="{B7BB1689-3BBA-191E-5FE7-8C1DECAB748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85" name="Freeform 484">
                <a:extLst>
                  <a:ext uri="{FF2B5EF4-FFF2-40B4-BE49-F238E27FC236}">
                    <a16:creationId xmlns:a16="http://schemas.microsoft.com/office/drawing/2014/main" id="{B66E2A6F-E3D1-0CF6-F95A-66E462995CEA}"/>
                  </a:ext>
                </a:extLst>
              </p:cNvPr>
              <p:cNvSpPr/>
              <p:nvPr/>
            </p:nvSpPr>
            <p:spPr>
              <a:xfrm>
                <a:off x="7817238" y="2888090"/>
                <a:ext cx="844158" cy="193163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86" name="Freeform 485">
                <a:extLst>
                  <a:ext uri="{FF2B5EF4-FFF2-40B4-BE49-F238E27FC236}">
                    <a16:creationId xmlns:a16="http://schemas.microsoft.com/office/drawing/2014/main" id="{130C3E61-DB05-3DEC-4703-E02CA238BBF9}"/>
                  </a:ext>
                </a:extLst>
              </p:cNvPr>
              <p:cNvSpPr/>
              <p:nvPr/>
            </p:nvSpPr>
            <p:spPr>
              <a:xfrm>
                <a:off x="8366282" y="3052636"/>
                <a:ext cx="315701" cy="171703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87" name="Freeform 486">
                <a:extLst>
                  <a:ext uri="{FF2B5EF4-FFF2-40B4-BE49-F238E27FC236}">
                    <a16:creationId xmlns:a16="http://schemas.microsoft.com/office/drawing/2014/main" id="{AECF9FB4-3F41-4118-C872-CCBF6316B29F}"/>
                  </a:ext>
                </a:extLst>
              </p:cNvPr>
              <p:cNvSpPr/>
              <p:nvPr/>
            </p:nvSpPr>
            <p:spPr>
              <a:xfrm>
                <a:off x="7789786" y="3052636"/>
                <a:ext cx="308840" cy="171703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488" name="Freeform 487">
                <a:extLst>
                  <a:ext uri="{FF2B5EF4-FFF2-40B4-BE49-F238E27FC236}">
                    <a16:creationId xmlns:a16="http://schemas.microsoft.com/office/drawing/2014/main" id="{FB7F57D5-6936-3E6D-3202-4DC3CA1D69C8}"/>
                  </a:ext>
                </a:extLst>
              </p:cNvPr>
              <p:cNvSpPr/>
              <p:nvPr/>
            </p:nvSpPr>
            <p:spPr>
              <a:xfrm>
                <a:off x="7899595" y="2973941"/>
                <a:ext cx="672580" cy="264706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6233" name="Group 488">
            <a:extLst>
              <a:ext uri="{FF2B5EF4-FFF2-40B4-BE49-F238E27FC236}">
                <a16:creationId xmlns:a16="http://schemas.microsoft.com/office/drawing/2014/main" id="{70052493-7458-663C-C459-4CA23CA62872}"/>
              </a:ext>
            </a:extLst>
          </p:cNvPr>
          <p:cNvGrpSpPr>
            <a:grpSpLocks/>
          </p:cNvGrpSpPr>
          <p:nvPr/>
        </p:nvGrpSpPr>
        <p:grpSpPr bwMode="auto">
          <a:xfrm>
            <a:off x="5886450" y="3089275"/>
            <a:ext cx="2255838" cy="1390650"/>
            <a:chOff x="7774998" y="3463448"/>
            <a:chExt cx="3007624" cy="1852855"/>
          </a:xfrm>
        </p:grpSpPr>
        <p:grpSp>
          <p:nvGrpSpPr>
            <p:cNvPr id="6243" name="Group 489">
              <a:extLst>
                <a:ext uri="{FF2B5EF4-FFF2-40B4-BE49-F238E27FC236}">
                  <a16:creationId xmlns:a16="http://schemas.microsoft.com/office/drawing/2014/main" id="{5B27F762-FF02-1550-5553-8B7609D2D4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74998" y="4090572"/>
              <a:ext cx="571917" cy="854693"/>
              <a:chOff x="7774998" y="4090572"/>
              <a:chExt cx="571917" cy="854693"/>
            </a:xfrm>
          </p:grpSpPr>
          <p:sp>
            <p:nvSpPr>
              <p:cNvPr id="523" name="Freeform 917">
                <a:extLst>
                  <a:ext uri="{FF2B5EF4-FFF2-40B4-BE49-F238E27FC236}">
                    <a16:creationId xmlns:a16="http://schemas.microsoft.com/office/drawing/2014/main" id="{A8B450C7-38B9-03F6-B15B-6135C7286B09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7819446" y="4089527"/>
                <a:ext cx="486807" cy="154405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" h="10000">
                    <a:moveTo>
                      <a:pt x="3097" y="10000"/>
                    </a:moveTo>
                    <a:lnTo>
                      <a:pt x="689" y="7620"/>
                    </a:lnTo>
                    <a:cubicBezTo>
                      <a:pt x="459" y="5080"/>
                      <a:pt x="230" y="2540"/>
                      <a:pt x="0" y="0"/>
                    </a:cubicBezTo>
                    <a:lnTo>
                      <a:pt x="14245" y="633"/>
                    </a:lnTo>
                    <a:lnTo>
                      <a:pt x="3097" y="100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6277" name="Group 523">
                <a:extLst>
                  <a:ext uri="{FF2B5EF4-FFF2-40B4-BE49-F238E27FC236}">
                    <a16:creationId xmlns:a16="http://schemas.microsoft.com/office/drawing/2014/main" id="{3B801D2C-705B-4620-EC9B-496C0695C0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74998" y="4206600"/>
                <a:ext cx="571917" cy="738665"/>
                <a:chOff x="9980560" y="726571"/>
                <a:chExt cx="659732" cy="738665"/>
              </a:xfrm>
            </p:grpSpPr>
            <p:sp>
              <p:nvSpPr>
                <p:cNvPr id="525" name="Rectangle 228">
                  <a:extLst>
                    <a:ext uri="{FF2B5EF4-FFF2-40B4-BE49-F238E27FC236}">
                      <a16:creationId xmlns:a16="http://schemas.microsoft.com/office/drawing/2014/main" id="{087D1EF3-F1EC-0190-8E67-CC9914A778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599" y="761788"/>
                  <a:ext cx="559111" cy="38918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en-US" sz="18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79" name="Rectangle 229">
                  <a:extLst>
                    <a:ext uri="{FF2B5EF4-FFF2-40B4-BE49-F238E27FC236}">
                      <a16:creationId xmlns:a16="http://schemas.microsoft.com/office/drawing/2014/main" id="{E7ED0CCE-DF76-A68D-7D03-4B18EB7286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defTabSz="685800"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3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defTabSz="68580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defTabSz="6858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defTabSz="6858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defTabSz="6858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6280" name="Text Box 230">
                  <a:extLst>
                    <a:ext uri="{FF2B5EF4-FFF2-40B4-BE49-F238E27FC236}">
                      <a16:creationId xmlns:a16="http://schemas.microsoft.com/office/drawing/2014/main" id="{7D898FF6-E820-8518-38AB-BDE9EB260C1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738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685800"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3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defTabSz="68580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defTabSz="6858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defTabSz="6858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defTabSz="6858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FFFFFF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network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link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physical</a:t>
                  </a:r>
                  <a:endPara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cxnSp>
              <p:nvCxnSpPr>
                <p:cNvPr id="528" name="Straight Connector 527">
                  <a:extLst>
                    <a:ext uri="{FF2B5EF4-FFF2-40B4-BE49-F238E27FC236}">
                      <a16:creationId xmlns:a16="http://schemas.microsoft.com/office/drawing/2014/main" id="{FAF1F183-9852-8D10-4F6C-1E819E1E190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9157" y="895042"/>
                  <a:ext cx="55667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9" name="Straight Connector 528">
                  <a:extLst>
                    <a:ext uri="{FF2B5EF4-FFF2-40B4-BE49-F238E27FC236}">
                      <a16:creationId xmlns:a16="http://schemas.microsoft.com/office/drawing/2014/main" id="{832D5F37-CC2C-6732-A913-06E43D1B59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9157" y="1017720"/>
                  <a:ext cx="55667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244" name="Group 490">
              <a:extLst>
                <a:ext uri="{FF2B5EF4-FFF2-40B4-BE49-F238E27FC236}">
                  <a16:creationId xmlns:a16="http://schemas.microsoft.com/office/drawing/2014/main" id="{D44186F8-FB74-12CB-2A41-3EC7BD638A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92628" y="3463448"/>
              <a:ext cx="571917" cy="738665"/>
              <a:chOff x="8692628" y="3463448"/>
              <a:chExt cx="571917" cy="738665"/>
            </a:xfrm>
          </p:grpSpPr>
          <p:sp>
            <p:nvSpPr>
              <p:cNvPr id="516" name="Freeform 917">
                <a:extLst>
                  <a:ext uri="{FF2B5EF4-FFF2-40B4-BE49-F238E27FC236}">
                    <a16:creationId xmlns:a16="http://schemas.microsoft.com/office/drawing/2014/main" id="{9AF0876C-5EF8-536F-8D55-513BD6C6EED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735914" y="3882244"/>
                <a:ext cx="488924" cy="154405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" h="10000">
                    <a:moveTo>
                      <a:pt x="3097" y="10000"/>
                    </a:moveTo>
                    <a:lnTo>
                      <a:pt x="689" y="7620"/>
                    </a:lnTo>
                    <a:cubicBezTo>
                      <a:pt x="459" y="5080"/>
                      <a:pt x="230" y="2540"/>
                      <a:pt x="0" y="0"/>
                    </a:cubicBezTo>
                    <a:lnTo>
                      <a:pt x="14245" y="633"/>
                    </a:lnTo>
                    <a:lnTo>
                      <a:pt x="3097" y="100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6270" name="Group 516">
                <a:extLst>
                  <a:ext uri="{FF2B5EF4-FFF2-40B4-BE49-F238E27FC236}">
                    <a16:creationId xmlns:a16="http://schemas.microsoft.com/office/drawing/2014/main" id="{B5CD0E7E-8705-026A-625C-CF2F031546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92628" y="3463448"/>
                <a:ext cx="571917" cy="738665"/>
                <a:chOff x="9980560" y="726571"/>
                <a:chExt cx="659732" cy="738665"/>
              </a:xfrm>
            </p:grpSpPr>
            <p:sp>
              <p:nvSpPr>
                <p:cNvPr id="518" name="Rectangle 228">
                  <a:extLst>
                    <a:ext uri="{FF2B5EF4-FFF2-40B4-BE49-F238E27FC236}">
                      <a16:creationId xmlns:a16="http://schemas.microsoft.com/office/drawing/2014/main" id="{FFD0ED00-3672-C434-839B-85BB7984F8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2700" y="760413"/>
                  <a:ext cx="559111" cy="38918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en-US" sz="18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72" name="Rectangle 229">
                  <a:extLst>
                    <a:ext uri="{FF2B5EF4-FFF2-40B4-BE49-F238E27FC236}">
                      <a16:creationId xmlns:a16="http://schemas.microsoft.com/office/drawing/2014/main" id="{000F4AD8-3888-2F75-4C5D-34F6FA6A92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defTabSz="685800"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3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defTabSz="68580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defTabSz="6858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defTabSz="6858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defTabSz="6858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6273" name="Text Box 230">
                  <a:extLst>
                    <a:ext uri="{FF2B5EF4-FFF2-40B4-BE49-F238E27FC236}">
                      <a16:creationId xmlns:a16="http://schemas.microsoft.com/office/drawing/2014/main" id="{9304A1B8-9CC0-DFCD-9A2B-CE89FCB342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738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685800"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3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defTabSz="68580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defTabSz="6858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defTabSz="6858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defTabSz="6858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FFFFFF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network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link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physical</a:t>
                  </a:r>
                  <a:endPara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cxnSp>
              <p:nvCxnSpPr>
                <p:cNvPr id="521" name="Straight Connector 520">
                  <a:extLst>
                    <a:ext uri="{FF2B5EF4-FFF2-40B4-BE49-F238E27FC236}">
                      <a16:creationId xmlns:a16="http://schemas.microsoft.com/office/drawing/2014/main" id="{6A7F464B-B541-EDFD-8EE1-60B425C25F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40258" y="895781"/>
                  <a:ext cx="55667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Straight Connector 521">
                  <a:extLst>
                    <a:ext uri="{FF2B5EF4-FFF2-40B4-BE49-F238E27FC236}">
                      <a16:creationId xmlns:a16="http://schemas.microsoft.com/office/drawing/2014/main" id="{4253BA03-9D28-723D-EF1B-6E8A4FD54D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40258" y="1018459"/>
                  <a:ext cx="55667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245" name="Group 491">
              <a:extLst>
                <a:ext uri="{FF2B5EF4-FFF2-40B4-BE49-F238E27FC236}">
                  <a16:creationId xmlns:a16="http://schemas.microsoft.com/office/drawing/2014/main" id="{D8CE8E96-3334-7A8A-3F66-A55CA7D700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846130" y="3502221"/>
              <a:ext cx="571917" cy="738665"/>
              <a:chOff x="9846130" y="3502221"/>
              <a:chExt cx="571917" cy="738665"/>
            </a:xfrm>
          </p:grpSpPr>
          <p:sp>
            <p:nvSpPr>
              <p:cNvPr id="509" name="Freeform 917">
                <a:extLst>
                  <a:ext uri="{FF2B5EF4-FFF2-40B4-BE49-F238E27FC236}">
                    <a16:creationId xmlns:a16="http://schemas.microsoft.com/office/drawing/2014/main" id="{A6B8D52D-412E-C796-5557-59A822BB9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6368" y="3926662"/>
                <a:ext cx="465641" cy="184016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2676">
                    <a:moveTo>
                      <a:pt x="1334" y="12676"/>
                    </a:moveTo>
                    <a:lnTo>
                      <a:pt x="51" y="7461"/>
                    </a:lnTo>
                    <a:cubicBezTo>
                      <a:pt x="-117" y="4751"/>
                      <a:pt x="199" y="2710"/>
                      <a:pt x="30" y="0"/>
                    </a:cubicBezTo>
                    <a:lnTo>
                      <a:pt x="10000" y="6"/>
                    </a:lnTo>
                    <a:lnTo>
                      <a:pt x="1334" y="1267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6263" name="Group 509">
                <a:extLst>
                  <a:ext uri="{FF2B5EF4-FFF2-40B4-BE49-F238E27FC236}">
                    <a16:creationId xmlns:a16="http://schemas.microsoft.com/office/drawing/2014/main" id="{D8B7883E-9BDB-0FD2-9037-F8D5A2B11A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846130" y="3502221"/>
                <a:ext cx="571917" cy="738665"/>
                <a:chOff x="9980560" y="726571"/>
                <a:chExt cx="659732" cy="738665"/>
              </a:xfrm>
            </p:grpSpPr>
            <p:sp>
              <p:nvSpPr>
                <p:cNvPr id="511" name="Rectangle 228">
                  <a:extLst>
                    <a:ext uri="{FF2B5EF4-FFF2-40B4-BE49-F238E27FC236}">
                      <a16:creationId xmlns:a16="http://schemas.microsoft.com/office/drawing/2014/main" id="{76122B60-6640-24B0-6F5D-82E5473390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2722" y="761828"/>
                  <a:ext cx="559113" cy="38918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en-US" sz="18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65" name="Rectangle 229">
                  <a:extLst>
                    <a:ext uri="{FF2B5EF4-FFF2-40B4-BE49-F238E27FC236}">
                      <a16:creationId xmlns:a16="http://schemas.microsoft.com/office/drawing/2014/main" id="{1A3CB41E-1241-8DEF-B0DE-7CF286F193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defTabSz="685800"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3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defTabSz="68580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defTabSz="6858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defTabSz="6858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defTabSz="6858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6266" name="Text Box 230">
                  <a:extLst>
                    <a:ext uri="{FF2B5EF4-FFF2-40B4-BE49-F238E27FC236}">
                      <a16:creationId xmlns:a16="http://schemas.microsoft.com/office/drawing/2014/main" id="{F15F8B8C-F408-8607-E951-F159E74696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738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685800"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3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defTabSz="68580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defTabSz="6858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defTabSz="6858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defTabSz="6858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FFFFFF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network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link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physical</a:t>
                  </a:r>
                  <a:endPara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cxnSp>
              <p:nvCxnSpPr>
                <p:cNvPr id="514" name="Straight Connector 513">
                  <a:extLst>
                    <a:ext uri="{FF2B5EF4-FFF2-40B4-BE49-F238E27FC236}">
                      <a16:creationId xmlns:a16="http://schemas.microsoft.com/office/drawing/2014/main" id="{64999F55-A30A-1DB1-2574-5F66D6AEDB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40281" y="895081"/>
                  <a:ext cx="55667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5" name="Straight Connector 514">
                  <a:extLst>
                    <a:ext uri="{FF2B5EF4-FFF2-40B4-BE49-F238E27FC236}">
                      <a16:creationId xmlns:a16="http://schemas.microsoft.com/office/drawing/2014/main" id="{C696E912-DB73-DCF5-965D-B6CD27DC48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40281" y="1017758"/>
                  <a:ext cx="55667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246" name="Group 492">
              <a:extLst>
                <a:ext uri="{FF2B5EF4-FFF2-40B4-BE49-F238E27FC236}">
                  <a16:creationId xmlns:a16="http://schemas.microsoft.com/office/drawing/2014/main" id="{6A37A992-BFC2-4C20-DBEA-7CF027487C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54792" y="4299763"/>
              <a:ext cx="571917" cy="738665"/>
              <a:chOff x="9554792" y="4299763"/>
              <a:chExt cx="571917" cy="738665"/>
            </a:xfrm>
          </p:grpSpPr>
          <p:sp>
            <p:nvSpPr>
              <p:cNvPr id="502" name="Freeform 917">
                <a:extLst>
                  <a:ext uri="{FF2B5EF4-FFF2-40B4-BE49-F238E27FC236}">
                    <a16:creationId xmlns:a16="http://schemas.microsoft.com/office/drawing/2014/main" id="{F738E3D5-7DF1-FFBF-6E9E-4F9443C71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9467" y="4724066"/>
                <a:ext cx="465641" cy="207283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  <a:gd name="connsiteX0" fmla="*/ 434 w 10000"/>
                  <a:gd name="connsiteY0" fmla="*/ 14237 h 14237"/>
                  <a:gd name="connsiteX1" fmla="*/ 51 w 10000"/>
                  <a:gd name="connsiteY1" fmla="*/ 7461 h 14237"/>
                  <a:gd name="connsiteX2" fmla="*/ 30 w 10000"/>
                  <a:gd name="connsiteY2" fmla="*/ 0 h 14237"/>
                  <a:gd name="connsiteX3" fmla="*/ 10000 w 10000"/>
                  <a:gd name="connsiteY3" fmla="*/ 6 h 14237"/>
                  <a:gd name="connsiteX4" fmla="*/ 434 w 10000"/>
                  <a:gd name="connsiteY4" fmla="*/ 14237 h 1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4237">
                    <a:moveTo>
                      <a:pt x="434" y="14237"/>
                    </a:moveTo>
                    <a:cubicBezTo>
                      <a:pt x="306" y="11978"/>
                      <a:pt x="179" y="9720"/>
                      <a:pt x="51" y="7461"/>
                    </a:cubicBezTo>
                    <a:cubicBezTo>
                      <a:pt x="-117" y="4751"/>
                      <a:pt x="199" y="2710"/>
                      <a:pt x="30" y="0"/>
                    </a:cubicBezTo>
                    <a:lnTo>
                      <a:pt x="10000" y="6"/>
                    </a:lnTo>
                    <a:lnTo>
                      <a:pt x="434" y="1423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6256" name="Group 502">
                <a:extLst>
                  <a:ext uri="{FF2B5EF4-FFF2-40B4-BE49-F238E27FC236}">
                    <a16:creationId xmlns:a16="http://schemas.microsoft.com/office/drawing/2014/main" id="{AF0C6134-46F2-6FC4-8DC8-9D8169E4322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554792" y="4299763"/>
                <a:ext cx="571917" cy="738665"/>
                <a:chOff x="9980560" y="726571"/>
                <a:chExt cx="659732" cy="738665"/>
              </a:xfrm>
            </p:grpSpPr>
            <p:sp>
              <p:nvSpPr>
                <p:cNvPr id="504" name="Rectangle 228">
                  <a:extLst>
                    <a:ext uri="{FF2B5EF4-FFF2-40B4-BE49-F238E27FC236}">
                      <a16:creationId xmlns:a16="http://schemas.microsoft.com/office/drawing/2014/main" id="{0C285AC2-83EC-5E2A-FC88-5C18D9DC38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861" y="761690"/>
                  <a:ext cx="559113" cy="38918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en-US" sz="18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58" name="Rectangle 229">
                  <a:extLst>
                    <a:ext uri="{FF2B5EF4-FFF2-40B4-BE49-F238E27FC236}">
                      <a16:creationId xmlns:a16="http://schemas.microsoft.com/office/drawing/2014/main" id="{5601E515-506B-3DCB-9267-87D04308A0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defTabSz="685800"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3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defTabSz="68580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defTabSz="6858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defTabSz="6858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defTabSz="6858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6259" name="Text Box 230">
                  <a:extLst>
                    <a:ext uri="{FF2B5EF4-FFF2-40B4-BE49-F238E27FC236}">
                      <a16:creationId xmlns:a16="http://schemas.microsoft.com/office/drawing/2014/main" id="{E928CAAD-9BBD-CB20-2112-3E2455780EF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738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685800"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3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defTabSz="68580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defTabSz="6858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defTabSz="6858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defTabSz="6858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FFFFFF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network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link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physical</a:t>
                  </a:r>
                  <a:endPara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cxnSp>
              <p:nvCxnSpPr>
                <p:cNvPr id="507" name="Straight Connector 506">
                  <a:extLst>
                    <a:ext uri="{FF2B5EF4-FFF2-40B4-BE49-F238E27FC236}">
                      <a16:creationId xmlns:a16="http://schemas.microsoft.com/office/drawing/2014/main" id="{7703089C-02BA-56FD-D5F2-213129EF45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9420" y="894943"/>
                  <a:ext cx="55667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>
                  <a:extLst>
                    <a:ext uri="{FF2B5EF4-FFF2-40B4-BE49-F238E27FC236}">
                      <a16:creationId xmlns:a16="http://schemas.microsoft.com/office/drawing/2014/main" id="{B710250E-3DC6-3693-2D3D-30D190801F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9420" y="1017621"/>
                  <a:ext cx="55667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247" name="Group 493">
              <a:extLst>
                <a:ext uri="{FF2B5EF4-FFF2-40B4-BE49-F238E27FC236}">
                  <a16:creationId xmlns:a16="http://schemas.microsoft.com/office/drawing/2014/main" id="{83E05867-08E8-1660-9B15-D13A681C38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53753" y="4577638"/>
              <a:ext cx="628869" cy="738665"/>
              <a:chOff x="10153753" y="4577638"/>
              <a:chExt cx="628869" cy="738665"/>
            </a:xfrm>
          </p:grpSpPr>
          <p:sp>
            <p:nvSpPr>
              <p:cNvPr id="495" name="Freeform 917">
                <a:extLst>
                  <a:ext uri="{FF2B5EF4-FFF2-40B4-BE49-F238E27FC236}">
                    <a16:creationId xmlns:a16="http://schemas.microsoft.com/office/drawing/2014/main" id="{A1E865A6-9E63-E88C-A7ED-F58EF0616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4005" y="5003264"/>
                <a:ext cx="590519" cy="150175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  <a:gd name="connsiteX0" fmla="*/ 434 w 10000"/>
                  <a:gd name="connsiteY0" fmla="*/ 14237 h 14237"/>
                  <a:gd name="connsiteX1" fmla="*/ 51 w 10000"/>
                  <a:gd name="connsiteY1" fmla="*/ 7461 h 14237"/>
                  <a:gd name="connsiteX2" fmla="*/ 30 w 10000"/>
                  <a:gd name="connsiteY2" fmla="*/ 0 h 14237"/>
                  <a:gd name="connsiteX3" fmla="*/ 10000 w 10000"/>
                  <a:gd name="connsiteY3" fmla="*/ 6 h 14237"/>
                  <a:gd name="connsiteX4" fmla="*/ 434 w 10000"/>
                  <a:gd name="connsiteY4" fmla="*/ 14237 h 14237"/>
                  <a:gd name="connsiteX0" fmla="*/ 434 w 12908"/>
                  <a:gd name="connsiteY0" fmla="*/ 14237 h 14237"/>
                  <a:gd name="connsiteX1" fmla="*/ 51 w 12908"/>
                  <a:gd name="connsiteY1" fmla="*/ 7461 h 14237"/>
                  <a:gd name="connsiteX2" fmla="*/ 30 w 12908"/>
                  <a:gd name="connsiteY2" fmla="*/ 0 h 14237"/>
                  <a:gd name="connsiteX3" fmla="*/ 12908 w 12908"/>
                  <a:gd name="connsiteY3" fmla="*/ 3797 h 14237"/>
                  <a:gd name="connsiteX4" fmla="*/ 434 w 12908"/>
                  <a:gd name="connsiteY4" fmla="*/ 14237 h 14237"/>
                  <a:gd name="connsiteX0" fmla="*/ 391 w 12865"/>
                  <a:gd name="connsiteY0" fmla="*/ 10892 h 10892"/>
                  <a:gd name="connsiteX1" fmla="*/ 8 w 12865"/>
                  <a:gd name="connsiteY1" fmla="*/ 4116 h 10892"/>
                  <a:gd name="connsiteX2" fmla="*/ 2479 w 12865"/>
                  <a:gd name="connsiteY2" fmla="*/ 0 h 10892"/>
                  <a:gd name="connsiteX3" fmla="*/ 12865 w 12865"/>
                  <a:gd name="connsiteY3" fmla="*/ 452 h 10892"/>
                  <a:gd name="connsiteX4" fmla="*/ 391 w 12865"/>
                  <a:gd name="connsiteY4" fmla="*/ 10892 h 10892"/>
                  <a:gd name="connsiteX0" fmla="*/ 183 w 12657"/>
                  <a:gd name="connsiteY0" fmla="*/ 10892 h 10892"/>
                  <a:gd name="connsiteX1" fmla="*/ 8 w 12657"/>
                  <a:gd name="connsiteY1" fmla="*/ 7238 h 10892"/>
                  <a:gd name="connsiteX2" fmla="*/ 2271 w 12657"/>
                  <a:gd name="connsiteY2" fmla="*/ 0 h 10892"/>
                  <a:gd name="connsiteX3" fmla="*/ 12657 w 12657"/>
                  <a:gd name="connsiteY3" fmla="*/ 452 h 10892"/>
                  <a:gd name="connsiteX4" fmla="*/ 183 w 12657"/>
                  <a:gd name="connsiteY4" fmla="*/ 10892 h 10892"/>
                  <a:gd name="connsiteX0" fmla="*/ 175 w 12649"/>
                  <a:gd name="connsiteY0" fmla="*/ 10892 h 10892"/>
                  <a:gd name="connsiteX1" fmla="*/ 0 w 12649"/>
                  <a:gd name="connsiteY1" fmla="*/ 7238 h 10892"/>
                  <a:gd name="connsiteX2" fmla="*/ 2263 w 12649"/>
                  <a:gd name="connsiteY2" fmla="*/ 0 h 10892"/>
                  <a:gd name="connsiteX3" fmla="*/ 12649 w 12649"/>
                  <a:gd name="connsiteY3" fmla="*/ 452 h 10892"/>
                  <a:gd name="connsiteX4" fmla="*/ 175 w 12649"/>
                  <a:gd name="connsiteY4" fmla="*/ 10892 h 10892"/>
                  <a:gd name="connsiteX0" fmla="*/ 175 w 12649"/>
                  <a:gd name="connsiteY0" fmla="*/ 10892 h 10892"/>
                  <a:gd name="connsiteX1" fmla="*/ 0 w 12649"/>
                  <a:gd name="connsiteY1" fmla="*/ 7238 h 10892"/>
                  <a:gd name="connsiteX2" fmla="*/ 2263 w 12649"/>
                  <a:gd name="connsiteY2" fmla="*/ 0 h 10892"/>
                  <a:gd name="connsiteX3" fmla="*/ 12649 w 12649"/>
                  <a:gd name="connsiteY3" fmla="*/ 452 h 10892"/>
                  <a:gd name="connsiteX4" fmla="*/ 175 w 12649"/>
                  <a:gd name="connsiteY4" fmla="*/ 10892 h 10892"/>
                  <a:gd name="connsiteX0" fmla="*/ 175 w 12649"/>
                  <a:gd name="connsiteY0" fmla="*/ 10440 h 10440"/>
                  <a:gd name="connsiteX1" fmla="*/ 0 w 12649"/>
                  <a:gd name="connsiteY1" fmla="*/ 6786 h 10440"/>
                  <a:gd name="connsiteX2" fmla="*/ 2263 w 12649"/>
                  <a:gd name="connsiteY2" fmla="*/ 217 h 10440"/>
                  <a:gd name="connsiteX3" fmla="*/ 12649 w 12649"/>
                  <a:gd name="connsiteY3" fmla="*/ 0 h 10440"/>
                  <a:gd name="connsiteX4" fmla="*/ 175 w 12649"/>
                  <a:gd name="connsiteY4" fmla="*/ 10440 h 10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9" h="10440">
                    <a:moveTo>
                      <a:pt x="175" y="10440"/>
                    </a:moveTo>
                    <a:cubicBezTo>
                      <a:pt x="47" y="8181"/>
                      <a:pt x="128" y="9045"/>
                      <a:pt x="0" y="6786"/>
                    </a:cubicBezTo>
                    <a:cubicBezTo>
                      <a:pt x="1563" y="2515"/>
                      <a:pt x="1463" y="3373"/>
                      <a:pt x="2263" y="217"/>
                    </a:cubicBezTo>
                    <a:lnTo>
                      <a:pt x="12649" y="0"/>
                    </a:lnTo>
                    <a:lnTo>
                      <a:pt x="175" y="1044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grpSp>
            <p:nvGrpSpPr>
              <p:cNvPr id="6249" name="Group 495">
                <a:extLst>
                  <a:ext uri="{FF2B5EF4-FFF2-40B4-BE49-F238E27FC236}">
                    <a16:creationId xmlns:a16="http://schemas.microsoft.com/office/drawing/2014/main" id="{3A9829BA-737A-6603-A10D-D2BFEC5F2B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210705" y="4577638"/>
                <a:ext cx="571917" cy="738665"/>
                <a:chOff x="9980560" y="726571"/>
                <a:chExt cx="659732" cy="738665"/>
              </a:xfrm>
            </p:grpSpPr>
            <p:sp>
              <p:nvSpPr>
                <p:cNvPr id="497" name="Rectangle 228">
                  <a:extLst>
                    <a:ext uri="{FF2B5EF4-FFF2-40B4-BE49-F238E27FC236}">
                      <a16:creationId xmlns:a16="http://schemas.microsoft.com/office/drawing/2014/main" id="{4B63EF52-1C66-949D-E899-574C82D5F0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2114" y="760898"/>
                  <a:ext cx="559113" cy="38918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defTabSz="6858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altLang="en-US" sz="18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251" name="Rectangle 229">
                  <a:extLst>
                    <a:ext uri="{FF2B5EF4-FFF2-40B4-BE49-F238E27FC236}">
                      <a16:creationId xmlns:a16="http://schemas.microsoft.com/office/drawing/2014/main" id="{A30FF6AA-2609-A00F-E07D-8FF45999A8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defTabSz="685800"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3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defTabSz="68580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defTabSz="6858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defTabSz="6858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defTabSz="6858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800">
                    <a:solidFill>
                      <a:srgbClr val="000000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endParaRPr>
                </a:p>
              </p:txBody>
            </p:sp>
            <p:sp>
              <p:nvSpPr>
                <p:cNvPr id="6252" name="Text Box 230">
                  <a:extLst>
                    <a:ext uri="{FF2B5EF4-FFF2-40B4-BE49-F238E27FC236}">
                      <a16:creationId xmlns:a16="http://schemas.microsoft.com/office/drawing/2014/main" id="{51C832A6-6642-7A27-C4C5-AE8B64D330C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7386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685800"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3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 defTabSz="68580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 defTabSz="6858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 defTabSz="6858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 defTabSz="6858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defTabSz="6858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FFFFFF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network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link</a:t>
                  </a:r>
                </a:p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600">
                      <a:solidFill>
                        <a:srgbClr val="000000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rPr>
                    <a:t>physical</a:t>
                  </a:r>
                  <a:endParaRPr lang="en-US" altLang="en-US" sz="1800">
                    <a:solidFill>
                      <a:srgbClr val="000000"/>
                    </a:solidFill>
                    <a:latin typeface="Calibri" panose="020F0502020204030204" pitchFamily="34" charset="0"/>
                    <a:ea typeface="MS PGothic" panose="020B0600070205080204" pitchFamily="34" charset="-128"/>
                  </a:endParaRPr>
                </a:p>
              </p:txBody>
            </p:sp>
            <p:cxnSp>
              <p:nvCxnSpPr>
                <p:cNvPr id="500" name="Straight Connector 499">
                  <a:extLst>
                    <a:ext uri="{FF2B5EF4-FFF2-40B4-BE49-F238E27FC236}">
                      <a16:creationId xmlns:a16="http://schemas.microsoft.com/office/drawing/2014/main" id="{BD2DC84B-6D96-4478-54F4-82310B7782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9674" y="896266"/>
                  <a:ext cx="55667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1" name="Straight Connector 500">
                  <a:extLst>
                    <a:ext uri="{FF2B5EF4-FFF2-40B4-BE49-F238E27FC236}">
                      <a16:creationId xmlns:a16="http://schemas.microsoft.com/office/drawing/2014/main" id="{687FD9AB-935A-0D45-3E56-455A4F3AED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9674" y="1018944"/>
                  <a:ext cx="556671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234" name="Group 529">
            <a:extLst>
              <a:ext uri="{FF2B5EF4-FFF2-40B4-BE49-F238E27FC236}">
                <a16:creationId xmlns:a16="http://schemas.microsoft.com/office/drawing/2014/main" id="{D064ACCF-7124-9334-4A5C-35BB670B4A52}"/>
              </a:ext>
            </a:extLst>
          </p:cNvPr>
          <p:cNvGrpSpPr>
            <a:grpSpLocks/>
          </p:cNvGrpSpPr>
          <p:nvPr/>
        </p:nvGrpSpPr>
        <p:grpSpPr bwMode="auto">
          <a:xfrm>
            <a:off x="7392988" y="4235450"/>
            <a:ext cx="295275" cy="163513"/>
            <a:chOff x="7493876" y="2774731"/>
            <a:chExt cx="1481958" cy="894622"/>
          </a:xfrm>
        </p:grpSpPr>
        <p:sp>
          <p:nvSpPr>
            <p:cNvPr id="531" name="Freeform 530">
              <a:extLst>
                <a:ext uri="{FF2B5EF4-FFF2-40B4-BE49-F238E27FC236}">
                  <a16:creationId xmlns:a16="http://schemas.microsoft.com/office/drawing/2014/main" id="{288EBD1F-D94E-218B-B3B6-B5B723F60D80}"/>
                </a:ext>
              </a:extLst>
            </p:cNvPr>
            <p:cNvSpPr/>
            <p:nvPr/>
          </p:nvSpPr>
          <p:spPr>
            <a:xfrm>
              <a:off x="7493876" y="3087413"/>
              <a:ext cx="1481958" cy="581940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     </a:t>
              </a:r>
            </a:p>
          </p:txBody>
        </p:sp>
        <p:sp>
          <p:nvSpPr>
            <p:cNvPr id="532" name="Oval 531">
              <a:extLst>
                <a:ext uri="{FF2B5EF4-FFF2-40B4-BE49-F238E27FC236}">
                  <a16:creationId xmlns:a16="http://schemas.microsoft.com/office/drawing/2014/main" id="{5AA227B1-56E9-4934-AB38-7B8C1D23E778}"/>
                </a:ext>
              </a:extLst>
            </p:cNvPr>
            <p:cNvSpPr/>
            <p:nvPr/>
          </p:nvSpPr>
          <p:spPr>
            <a:xfrm>
              <a:off x="7493876" y="2774731"/>
              <a:ext cx="1481958" cy="5819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350" dirty="0">
                  <a:solidFill>
                    <a:prstClr val="white"/>
                  </a:solidFill>
                  <a:latin typeface="Calibri" panose="020F0502020204030204"/>
                </a:rPr>
                <a:t>              </a:t>
              </a:r>
            </a:p>
          </p:txBody>
        </p:sp>
        <p:grpSp>
          <p:nvGrpSpPr>
            <p:cNvPr id="6238" name="Group 532">
              <a:extLst>
                <a:ext uri="{FF2B5EF4-FFF2-40B4-BE49-F238E27FC236}">
                  <a16:creationId xmlns:a16="http://schemas.microsoft.com/office/drawing/2014/main" id="{310E4263-F55C-6906-031B-DBCC011B87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34" name="Freeform 533">
                <a:extLst>
                  <a:ext uri="{FF2B5EF4-FFF2-40B4-BE49-F238E27FC236}">
                    <a16:creationId xmlns:a16="http://schemas.microsoft.com/office/drawing/2014/main" id="{BCFEB8A5-A6C3-E4D5-E936-EF2417D1E7D2}"/>
                  </a:ext>
                </a:extLst>
              </p:cNvPr>
              <p:cNvSpPr/>
              <p:nvPr/>
            </p:nvSpPr>
            <p:spPr>
              <a:xfrm>
                <a:off x="7817238" y="2881486"/>
                <a:ext cx="844154" cy="195043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35" name="Freeform 534">
                <a:extLst>
                  <a:ext uri="{FF2B5EF4-FFF2-40B4-BE49-F238E27FC236}">
                    <a16:creationId xmlns:a16="http://schemas.microsoft.com/office/drawing/2014/main" id="{93C419DB-91BF-B556-2B39-F33B960A69F2}"/>
                  </a:ext>
                </a:extLst>
              </p:cNvPr>
              <p:cNvSpPr/>
              <p:nvPr/>
            </p:nvSpPr>
            <p:spPr>
              <a:xfrm>
                <a:off x="8366282" y="3047634"/>
                <a:ext cx="315701" cy="1733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36" name="Freeform 535">
                <a:extLst>
                  <a:ext uri="{FF2B5EF4-FFF2-40B4-BE49-F238E27FC236}">
                    <a16:creationId xmlns:a16="http://schemas.microsoft.com/office/drawing/2014/main" id="{716F127B-E5BC-522A-70F8-B44553D93242}"/>
                  </a:ext>
                </a:extLst>
              </p:cNvPr>
              <p:cNvSpPr/>
              <p:nvPr/>
            </p:nvSpPr>
            <p:spPr>
              <a:xfrm>
                <a:off x="7789786" y="3047634"/>
                <a:ext cx="308835" cy="173369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37" name="Freeform 536">
                <a:extLst>
                  <a:ext uri="{FF2B5EF4-FFF2-40B4-BE49-F238E27FC236}">
                    <a16:creationId xmlns:a16="http://schemas.microsoft.com/office/drawing/2014/main" id="{8F66DF90-17B7-C6FD-CB6E-F04B19BAE8D3}"/>
                  </a:ext>
                </a:extLst>
              </p:cNvPr>
              <p:cNvSpPr/>
              <p:nvPr/>
            </p:nvSpPr>
            <p:spPr>
              <a:xfrm>
                <a:off x="7899595" y="2968171"/>
                <a:ext cx="672580" cy="267280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538" name="Freeform 537">
            <a:extLst>
              <a:ext uri="{FF2B5EF4-FFF2-40B4-BE49-F238E27FC236}">
                <a16:creationId xmlns:a16="http://schemas.microsoft.com/office/drawing/2014/main" id="{0810897F-B87F-C546-2BD1-8B51D8D5F097}"/>
              </a:ext>
            </a:extLst>
          </p:cNvPr>
          <p:cNvSpPr/>
          <p:nvPr/>
        </p:nvSpPr>
        <p:spPr>
          <a:xfrm>
            <a:off x="5521325" y="2827338"/>
            <a:ext cx="2298700" cy="2012950"/>
          </a:xfrm>
          <a:custGeom>
            <a:avLst/>
            <a:gdLst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993913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621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998374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175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175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753026 w 2769704"/>
              <a:gd name="connsiteY5" fmla="*/ 2050143 h 2637182"/>
              <a:gd name="connsiteX6" fmla="*/ 2769704 w 2769704"/>
              <a:gd name="connsiteY6" fmla="*/ 2637182 h 2637182"/>
              <a:gd name="connsiteX0" fmla="*/ 0 w 2753026"/>
              <a:gd name="connsiteY0" fmla="*/ 0 h 2628261"/>
              <a:gd name="connsiteX1" fmla="*/ 980661 w 2753026"/>
              <a:gd name="connsiteY1" fmla="*/ 1007165 h 2628261"/>
              <a:gd name="connsiteX2" fmla="*/ 2014330 w 2753026"/>
              <a:gd name="connsiteY2" fmla="*/ 1011756 h 2628261"/>
              <a:gd name="connsiteX3" fmla="*/ 2478156 w 2753026"/>
              <a:gd name="connsiteY3" fmla="*/ 1007165 h 2628261"/>
              <a:gd name="connsiteX4" fmla="*/ 2054087 w 2753026"/>
              <a:gd name="connsiteY4" fmla="*/ 1709530 h 2628261"/>
              <a:gd name="connsiteX5" fmla="*/ 2753026 w 2753026"/>
              <a:gd name="connsiteY5" fmla="*/ 2050143 h 2628261"/>
              <a:gd name="connsiteX6" fmla="*/ 2742942 w 2753026"/>
              <a:gd name="connsiteY6" fmla="*/ 2628261 h 2628261"/>
              <a:gd name="connsiteX0" fmla="*/ 0 w 2760784"/>
              <a:gd name="connsiteY0" fmla="*/ 0 h 2820062"/>
              <a:gd name="connsiteX1" fmla="*/ 980661 w 2760784"/>
              <a:gd name="connsiteY1" fmla="*/ 1007165 h 2820062"/>
              <a:gd name="connsiteX2" fmla="*/ 2014330 w 2760784"/>
              <a:gd name="connsiteY2" fmla="*/ 1011756 h 2820062"/>
              <a:gd name="connsiteX3" fmla="*/ 2478156 w 2760784"/>
              <a:gd name="connsiteY3" fmla="*/ 1007165 h 2820062"/>
              <a:gd name="connsiteX4" fmla="*/ 2054087 w 2760784"/>
              <a:gd name="connsiteY4" fmla="*/ 1709530 h 2820062"/>
              <a:gd name="connsiteX5" fmla="*/ 2753026 w 2760784"/>
              <a:gd name="connsiteY5" fmla="*/ 2050143 h 2820062"/>
              <a:gd name="connsiteX6" fmla="*/ 2760784 w 2760784"/>
              <a:gd name="connsiteY6" fmla="*/ 2820062 h 2820062"/>
              <a:gd name="connsiteX0" fmla="*/ 0 w 2760784"/>
              <a:gd name="connsiteY0" fmla="*/ 0 h 2820062"/>
              <a:gd name="connsiteX1" fmla="*/ 980661 w 2760784"/>
              <a:gd name="connsiteY1" fmla="*/ 1007165 h 2820062"/>
              <a:gd name="connsiteX2" fmla="*/ 2014330 w 2760784"/>
              <a:gd name="connsiteY2" fmla="*/ 1011756 h 2820062"/>
              <a:gd name="connsiteX3" fmla="*/ 2478156 w 2760784"/>
              <a:gd name="connsiteY3" fmla="*/ 1007165 h 2820062"/>
              <a:gd name="connsiteX4" fmla="*/ 2054087 w 2760784"/>
              <a:gd name="connsiteY4" fmla="*/ 1709530 h 2820062"/>
              <a:gd name="connsiteX5" fmla="*/ 2753026 w 2760784"/>
              <a:gd name="connsiteY5" fmla="*/ 2050143 h 2820062"/>
              <a:gd name="connsiteX6" fmla="*/ 2760783 w 2760784"/>
              <a:gd name="connsiteY6" fmla="*/ 2639768 h 2820062"/>
              <a:gd name="connsiteX7" fmla="*/ 2760784 w 2760784"/>
              <a:gd name="connsiteY7" fmla="*/ 2820062 h 2820062"/>
              <a:gd name="connsiteX0" fmla="*/ 0 w 3188991"/>
              <a:gd name="connsiteY0" fmla="*/ 0 h 2681787"/>
              <a:gd name="connsiteX1" fmla="*/ 980661 w 3188991"/>
              <a:gd name="connsiteY1" fmla="*/ 1007165 h 2681787"/>
              <a:gd name="connsiteX2" fmla="*/ 2014330 w 3188991"/>
              <a:gd name="connsiteY2" fmla="*/ 1011756 h 2681787"/>
              <a:gd name="connsiteX3" fmla="*/ 2478156 w 3188991"/>
              <a:gd name="connsiteY3" fmla="*/ 1007165 h 2681787"/>
              <a:gd name="connsiteX4" fmla="*/ 2054087 w 3188991"/>
              <a:gd name="connsiteY4" fmla="*/ 1709530 h 2681787"/>
              <a:gd name="connsiteX5" fmla="*/ 2753026 w 3188991"/>
              <a:gd name="connsiteY5" fmla="*/ 2050143 h 2681787"/>
              <a:gd name="connsiteX6" fmla="*/ 2760783 w 3188991"/>
              <a:gd name="connsiteY6" fmla="*/ 2639768 h 2681787"/>
              <a:gd name="connsiteX7" fmla="*/ 3188991 w 3188991"/>
              <a:gd name="connsiteY7" fmla="*/ 2681787 h 2681787"/>
              <a:gd name="connsiteX0" fmla="*/ 0 w 3188991"/>
              <a:gd name="connsiteY0" fmla="*/ 0 h 2691285"/>
              <a:gd name="connsiteX1" fmla="*/ 980661 w 3188991"/>
              <a:gd name="connsiteY1" fmla="*/ 1007165 h 2691285"/>
              <a:gd name="connsiteX2" fmla="*/ 2014330 w 3188991"/>
              <a:gd name="connsiteY2" fmla="*/ 1011756 h 2691285"/>
              <a:gd name="connsiteX3" fmla="*/ 2478156 w 3188991"/>
              <a:gd name="connsiteY3" fmla="*/ 1007165 h 2691285"/>
              <a:gd name="connsiteX4" fmla="*/ 2054087 w 3188991"/>
              <a:gd name="connsiteY4" fmla="*/ 1709530 h 2691285"/>
              <a:gd name="connsiteX5" fmla="*/ 2753026 w 3188991"/>
              <a:gd name="connsiteY5" fmla="*/ 2050143 h 2691285"/>
              <a:gd name="connsiteX6" fmla="*/ 2760783 w 3188991"/>
              <a:gd name="connsiteY6" fmla="*/ 2639768 h 2691285"/>
              <a:gd name="connsiteX7" fmla="*/ 3188991 w 3188991"/>
              <a:gd name="connsiteY7" fmla="*/ 2681787 h 2691285"/>
              <a:gd name="connsiteX0" fmla="*/ 0 w 3188991"/>
              <a:gd name="connsiteY0" fmla="*/ 0 h 2700394"/>
              <a:gd name="connsiteX1" fmla="*/ 980661 w 3188991"/>
              <a:gd name="connsiteY1" fmla="*/ 1007165 h 2700394"/>
              <a:gd name="connsiteX2" fmla="*/ 2014330 w 3188991"/>
              <a:gd name="connsiteY2" fmla="*/ 1011756 h 2700394"/>
              <a:gd name="connsiteX3" fmla="*/ 2478156 w 3188991"/>
              <a:gd name="connsiteY3" fmla="*/ 1007165 h 2700394"/>
              <a:gd name="connsiteX4" fmla="*/ 2054087 w 3188991"/>
              <a:gd name="connsiteY4" fmla="*/ 1709530 h 2700394"/>
              <a:gd name="connsiteX5" fmla="*/ 2753026 w 3188991"/>
              <a:gd name="connsiteY5" fmla="*/ 2050143 h 2700394"/>
              <a:gd name="connsiteX6" fmla="*/ 2765243 w 3188991"/>
              <a:gd name="connsiteY6" fmla="*/ 2662071 h 2700394"/>
              <a:gd name="connsiteX7" fmla="*/ 3188991 w 3188991"/>
              <a:gd name="connsiteY7" fmla="*/ 2681787 h 2700394"/>
              <a:gd name="connsiteX0" fmla="*/ 0 w 3188991"/>
              <a:gd name="connsiteY0" fmla="*/ 0 h 2686921"/>
              <a:gd name="connsiteX1" fmla="*/ 980661 w 3188991"/>
              <a:gd name="connsiteY1" fmla="*/ 1007165 h 2686921"/>
              <a:gd name="connsiteX2" fmla="*/ 2014330 w 3188991"/>
              <a:gd name="connsiteY2" fmla="*/ 1011756 h 2686921"/>
              <a:gd name="connsiteX3" fmla="*/ 2478156 w 3188991"/>
              <a:gd name="connsiteY3" fmla="*/ 1007165 h 2686921"/>
              <a:gd name="connsiteX4" fmla="*/ 2054087 w 3188991"/>
              <a:gd name="connsiteY4" fmla="*/ 1709530 h 2686921"/>
              <a:gd name="connsiteX5" fmla="*/ 2753026 w 3188991"/>
              <a:gd name="connsiteY5" fmla="*/ 2050143 h 2686921"/>
              <a:gd name="connsiteX6" fmla="*/ 2765243 w 3188991"/>
              <a:gd name="connsiteY6" fmla="*/ 2662071 h 2686921"/>
              <a:gd name="connsiteX7" fmla="*/ 3188991 w 3188991"/>
              <a:gd name="connsiteY7" fmla="*/ 2681787 h 2686921"/>
              <a:gd name="connsiteX0" fmla="*/ 0 w 3188991"/>
              <a:gd name="connsiteY0" fmla="*/ 0 h 2689619"/>
              <a:gd name="connsiteX1" fmla="*/ 980661 w 3188991"/>
              <a:gd name="connsiteY1" fmla="*/ 1007165 h 2689619"/>
              <a:gd name="connsiteX2" fmla="*/ 2014330 w 3188991"/>
              <a:gd name="connsiteY2" fmla="*/ 1011756 h 2689619"/>
              <a:gd name="connsiteX3" fmla="*/ 2478156 w 3188991"/>
              <a:gd name="connsiteY3" fmla="*/ 1007165 h 2689619"/>
              <a:gd name="connsiteX4" fmla="*/ 2054087 w 3188991"/>
              <a:gd name="connsiteY4" fmla="*/ 1709530 h 2689619"/>
              <a:gd name="connsiteX5" fmla="*/ 2753026 w 3188991"/>
              <a:gd name="connsiteY5" fmla="*/ 2050143 h 2689619"/>
              <a:gd name="connsiteX6" fmla="*/ 2769703 w 3188991"/>
              <a:gd name="connsiteY6" fmla="*/ 2675452 h 2689619"/>
              <a:gd name="connsiteX7" fmla="*/ 3188991 w 3188991"/>
              <a:gd name="connsiteY7" fmla="*/ 2681787 h 2689619"/>
              <a:gd name="connsiteX0" fmla="*/ 0 w 3188991"/>
              <a:gd name="connsiteY0" fmla="*/ 0 h 2681967"/>
              <a:gd name="connsiteX1" fmla="*/ 980661 w 3188991"/>
              <a:gd name="connsiteY1" fmla="*/ 1007165 h 2681967"/>
              <a:gd name="connsiteX2" fmla="*/ 2014330 w 3188991"/>
              <a:gd name="connsiteY2" fmla="*/ 1011756 h 2681967"/>
              <a:gd name="connsiteX3" fmla="*/ 2478156 w 3188991"/>
              <a:gd name="connsiteY3" fmla="*/ 1007165 h 2681967"/>
              <a:gd name="connsiteX4" fmla="*/ 2054087 w 3188991"/>
              <a:gd name="connsiteY4" fmla="*/ 1709530 h 2681967"/>
              <a:gd name="connsiteX5" fmla="*/ 2753026 w 3188991"/>
              <a:gd name="connsiteY5" fmla="*/ 2050143 h 2681967"/>
              <a:gd name="connsiteX6" fmla="*/ 2769703 w 3188991"/>
              <a:gd name="connsiteY6" fmla="*/ 2675452 h 2681967"/>
              <a:gd name="connsiteX7" fmla="*/ 3188991 w 3188991"/>
              <a:gd name="connsiteY7" fmla="*/ 2681787 h 2681967"/>
              <a:gd name="connsiteX0" fmla="*/ 0 w 3188991"/>
              <a:gd name="connsiteY0" fmla="*/ 0 h 2687647"/>
              <a:gd name="connsiteX1" fmla="*/ 980661 w 3188991"/>
              <a:gd name="connsiteY1" fmla="*/ 1007165 h 2687647"/>
              <a:gd name="connsiteX2" fmla="*/ 2014330 w 3188991"/>
              <a:gd name="connsiteY2" fmla="*/ 1011756 h 2687647"/>
              <a:gd name="connsiteX3" fmla="*/ 2478156 w 3188991"/>
              <a:gd name="connsiteY3" fmla="*/ 1007165 h 2687647"/>
              <a:gd name="connsiteX4" fmla="*/ 2054087 w 3188991"/>
              <a:gd name="connsiteY4" fmla="*/ 1709530 h 2687647"/>
              <a:gd name="connsiteX5" fmla="*/ 2753026 w 3188991"/>
              <a:gd name="connsiteY5" fmla="*/ 2050143 h 2687647"/>
              <a:gd name="connsiteX6" fmla="*/ 2769703 w 3188991"/>
              <a:gd name="connsiteY6" fmla="*/ 2675452 h 2687647"/>
              <a:gd name="connsiteX7" fmla="*/ 3188991 w 3188991"/>
              <a:gd name="connsiteY7" fmla="*/ 2681787 h 2687647"/>
              <a:gd name="connsiteX0" fmla="*/ 0 w 3064097"/>
              <a:gd name="connsiteY0" fmla="*/ 0 h 2687647"/>
              <a:gd name="connsiteX1" fmla="*/ 980661 w 3064097"/>
              <a:gd name="connsiteY1" fmla="*/ 1007165 h 2687647"/>
              <a:gd name="connsiteX2" fmla="*/ 2014330 w 3064097"/>
              <a:gd name="connsiteY2" fmla="*/ 1011756 h 2687647"/>
              <a:gd name="connsiteX3" fmla="*/ 2478156 w 3064097"/>
              <a:gd name="connsiteY3" fmla="*/ 1007165 h 2687647"/>
              <a:gd name="connsiteX4" fmla="*/ 2054087 w 3064097"/>
              <a:gd name="connsiteY4" fmla="*/ 1709530 h 2687647"/>
              <a:gd name="connsiteX5" fmla="*/ 2753026 w 3064097"/>
              <a:gd name="connsiteY5" fmla="*/ 2050143 h 2687647"/>
              <a:gd name="connsiteX6" fmla="*/ 2769703 w 3064097"/>
              <a:gd name="connsiteY6" fmla="*/ 2675452 h 2687647"/>
              <a:gd name="connsiteX7" fmla="*/ 3064097 w 3064097"/>
              <a:gd name="connsiteY7" fmla="*/ 2681787 h 2687647"/>
              <a:gd name="connsiteX0" fmla="*/ 0 w 3064097"/>
              <a:gd name="connsiteY0" fmla="*/ 0 h 2683755"/>
              <a:gd name="connsiteX1" fmla="*/ 980661 w 3064097"/>
              <a:gd name="connsiteY1" fmla="*/ 1007165 h 2683755"/>
              <a:gd name="connsiteX2" fmla="*/ 2014330 w 3064097"/>
              <a:gd name="connsiteY2" fmla="*/ 1011756 h 2683755"/>
              <a:gd name="connsiteX3" fmla="*/ 2478156 w 3064097"/>
              <a:gd name="connsiteY3" fmla="*/ 1007165 h 2683755"/>
              <a:gd name="connsiteX4" fmla="*/ 2054087 w 3064097"/>
              <a:gd name="connsiteY4" fmla="*/ 1709530 h 2683755"/>
              <a:gd name="connsiteX5" fmla="*/ 2753026 w 3064097"/>
              <a:gd name="connsiteY5" fmla="*/ 2050143 h 2683755"/>
              <a:gd name="connsiteX6" fmla="*/ 2769703 w 3064097"/>
              <a:gd name="connsiteY6" fmla="*/ 2675452 h 2683755"/>
              <a:gd name="connsiteX7" fmla="*/ 3064097 w 3064097"/>
              <a:gd name="connsiteY7" fmla="*/ 2681787 h 2683755"/>
              <a:gd name="connsiteX0" fmla="*/ 0 w 3064097"/>
              <a:gd name="connsiteY0" fmla="*/ 0 h 2683755"/>
              <a:gd name="connsiteX1" fmla="*/ 980661 w 3064097"/>
              <a:gd name="connsiteY1" fmla="*/ 1007165 h 2683755"/>
              <a:gd name="connsiteX2" fmla="*/ 2014330 w 3064097"/>
              <a:gd name="connsiteY2" fmla="*/ 1011756 h 2683755"/>
              <a:gd name="connsiteX3" fmla="*/ 2478156 w 3064097"/>
              <a:gd name="connsiteY3" fmla="*/ 1007165 h 2683755"/>
              <a:gd name="connsiteX4" fmla="*/ 2054087 w 3064097"/>
              <a:gd name="connsiteY4" fmla="*/ 1709530 h 2683755"/>
              <a:gd name="connsiteX5" fmla="*/ 2753026 w 3064097"/>
              <a:gd name="connsiteY5" fmla="*/ 2050143 h 2683755"/>
              <a:gd name="connsiteX6" fmla="*/ 2769703 w 3064097"/>
              <a:gd name="connsiteY6" fmla="*/ 2675452 h 2683755"/>
              <a:gd name="connsiteX7" fmla="*/ 3064097 w 3064097"/>
              <a:gd name="connsiteY7" fmla="*/ 2681787 h 268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4097" h="2683755">
                <a:moveTo>
                  <a:pt x="0" y="0"/>
                </a:moveTo>
                <a:lnTo>
                  <a:pt x="980661" y="1007165"/>
                </a:lnTo>
                <a:lnTo>
                  <a:pt x="2014330" y="1011756"/>
                </a:lnTo>
                <a:lnTo>
                  <a:pt x="2478156" y="1007165"/>
                </a:lnTo>
                <a:lnTo>
                  <a:pt x="2054087" y="1709530"/>
                </a:lnTo>
                <a:lnTo>
                  <a:pt x="2753026" y="2050143"/>
                </a:lnTo>
                <a:lnTo>
                  <a:pt x="2769703" y="2675452"/>
                </a:lnTo>
                <a:cubicBezTo>
                  <a:pt x="2903519" y="2686485"/>
                  <a:pt x="2930284" y="2684136"/>
                  <a:pt x="3064097" y="2681787"/>
                </a:cubicBezTo>
              </a:path>
            </a:pathLst>
          </a:custGeom>
          <a:noFill/>
          <a:ln w="31750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960" y="648664"/>
            <a:ext cx="7886700" cy="670967"/>
          </a:xfrm>
        </p:spPr>
        <p:txBody>
          <a:bodyPr/>
          <a:lstStyle/>
          <a:p>
            <a:r>
              <a:rPr lang="en-US" dirty="0"/>
              <a:t>eBGP, iBGP connections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B045E387-B506-8047-913C-C2B6773B0431}"/>
              </a:ext>
            </a:extLst>
          </p:cNvPr>
          <p:cNvGrpSpPr/>
          <p:nvPr/>
        </p:nvGrpSpPr>
        <p:grpSpPr>
          <a:xfrm>
            <a:off x="3579921" y="4131390"/>
            <a:ext cx="2738468" cy="500067"/>
            <a:chOff x="7493868" y="5383138"/>
            <a:chExt cx="3651290" cy="666756"/>
          </a:xfrm>
        </p:grpSpPr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613A62FC-E89C-094E-961C-E49332F5011B}"/>
                </a:ext>
              </a:extLst>
            </p:cNvPr>
            <p:cNvCxnSpPr/>
            <p:nvPr/>
          </p:nvCxnSpPr>
          <p:spPr bwMode="auto">
            <a:xfrm flipH="1" flipV="1">
              <a:off x="7493868" y="5589319"/>
              <a:ext cx="749784" cy="11598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rgbClr val="CC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1360BFA8-6BB3-454C-9EF7-9FAB5EB06ABF}"/>
                </a:ext>
              </a:extLst>
            </p:cNvPr>
            <p:cNvCxnSpPr/>
            <p:nvPr/>
          </p:nvCxnSpPr>
          <p:spPr bwMode="auto">
            <a:xfrm flipV="1">
              <a:off x="7523346" y="5869497"/>
              <a:ext cx="699488" cy="690"/>
            </a:xfrm>
            <a:prstGeom prst="line">
              <a:avLst/>
            </a:prstGeom>
            <a:solidFill>
              <a:srgbClr val="00CC99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6D37E751-A60F-FA42-B692-5A8DF0DCD667}"/>
                </a:ext>
              </a:extLst>
            </p:cNvPr>
            <p:cNvSpPr txBox="1"/>
            <p:nvPr/>
          </p:nvSpPr>
          <p:spPr>
            <a:xfrm>
              <a:off x="8347650" y="5383138"/>
              <a:ext cx="213135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350" kern="0" dirty="0">
                  <a:solidFill>
                    <a:srgbClr val="CC0000"/>
                  </a:solidFill>
                  <a:latin typeface="Arial" charset="0"/>
                  <a:ea typeface="ＭＳ Ｐゴシック" charset="0"/>
                </a:rPr>
                <a:t>eBGP connectivity</a:t>
              </a: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EB23CB08-2EE3-B849-8D96-F01A2CF0DA65}"/>
                </a:ext>
              </a:extLst>
            </p:cNvPr>
            <p:cNvSpPr txBox="1"/>
            <p:nvPr/>
          </p:nvSpPr>
          <p:spPr>
            <a:xfrm>
              <a:off x="8372606" y="5649785"/>
              <a:ext cx="277255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350" kern="0" dirty="0">
                  <a:solidFill>
                    <a:srgbClr val="000090"/>
                  </a:solidFill>
                  <a:latin typeface="Arial" charset="0"/>
                  <a:ea typeface="ＭＳ Ｐゴシック" charset="0"/>
                </a:rPr>
                <a:t>logical iBGP connectivity</a:t>
              </a:r>
            </a:p>
          </p:txBody>
        </p:sp>
      </p:grpSp>
      <p:sp>
        <p:nvSpPr>
          <p:cNvPr id="238" name="Freeform 2">
            <a:extLst>
              <a:ext uri="{FF2B5EF4-FFF2-40B4-BE49-F238E27FC236}">
                <a16:creationId xmlns:a16="http://schemas.microsoft.com/office/drawing/2014/main" id="{51CB1B55-107C-A346-889E-7EE304D1E8EB}"/>
              </a:ext>
            </a:extLst>
          </p:cNvPr>
          <p:cNvSpPr>
            <a:spLocks/>
          </p:cNvSpPr>
          <p:nvPr/>
        </p:nvSpPr>
        <p:spPr bwMode="auto">
          <a:xfrm>
            <a:off x="1687459" y="2679867"/>
            <a:ext cx="2034587" cy="1390284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9CE0F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84E8F334-061F-9E43-BAF2-AC286EEB6329}"/>
              </a:ext>
            </a:extLst>
          </p:cNvPr>
          <p:cNvGrpSpPr/>
          <p:nvPr/>
        </p:nvGrpSpPr>
        <p:grpSpPr>
          <a:xfrm>
            <a:off x="2541079" y="2793016"/>
            <a:ext cx="423863" cy="300082"/>
            <a:chOff x="1736090" y="2873352"/>
            <a:chExt cx="565150" cy="400108"/>
          </a:xfrm>
        </p:grpSpPr>
        <p:grpSp>
          <p:nvGrpSpPr>
            <p:cNvPr id="240" name="Group 327">
              <a:extLst>
                <a:ext uri="{FF2B5EF4-FFF2-40B4-BE49-F238E27FC236}">
                  <a16:creationId xmlns:a16="http://schemas.microsoft.com/office/drawing/2014/main" id="{93FC79D2-DD2D-E34C-8415-9E3E2DC002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16F1AA8D-82D0-314D-9BE0-9BA73CF857B9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BD35A700-DEB8-644D-8AD9-1C065D9EB230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5B7106A5-93FE-A74F-B8FB-DB87791D0D92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6B4D07BA-3EC9-E541-832A-997C26BA21A9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7C017251-775B-654E-A27E-763EAB2CBD63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249" name="Freeform 248">
                <a:extLst>
                  <a:ext uri="{FF2B5EF4-FFF2-40B4-BE49-F238E27FC236}">
                    <a16:creationId xmlns:a16="http://schemas.microsoft.com/office/drawing/2014/main" id="{8E247EA4-DC1C-9544-94D1-D7C7658A11E2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250" name="Freeform 249">
                <a:extLst>
                  <a:ext uri="{FF2B5EF4-FFF2-40B4-BE49-F238E27FC236}">
                    <a16:creationId xmlns:a16="http://schemas.microsoft.com/office/drawing/2014/main" id="{61CAE6F0-378A-D24F-BDE7-F1CABCFEBC15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A7F3C912-5EFD-3B49-8AE7-F529995CF1AA}"/>
                  </a:ext>
                </a:extLst>
              </p:cNvPr>
              <p:cNvCxnSpPr>
                <a:endCxn id="24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4D8DCF2E-50C0-C64A-BAA8-79976293E89B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A72FDF06-6129-7C43-8EC9-73C471E8112F}"/>
                </a:ext>
              </a:extLst>
            </p:cNvPr>
            <p:cNvGrpSpPr/>
            <p:nvPr/>
          </p:nvGrpSpPr>
          <p:grpSpPr>
            <a:xfrm>
              <a:off x="1770362" y="2873352"/>
              <a:ext cx="502701" cy="400108"/>
              <a:chOff x="667045" y="1708643"/>
              <a:chExt cx="502701" cy="400108"/>
            </a:xfrm>
          </p:grpSpPr>
          <p:sp>
            <p:nvSpPr>
              <p:cNvPr id="242" name="Oval 241">
                <a:extLst>
                  <a:ext uri="{FF2B5EF4-FFF2-40B4-BE49-F238E27FC236}">
                    <a16:creationId xmlns:a16="http://schemas.microsoft.com/office/drawing/2014/main" id="{FA43E18E-D417-7C47-A619-0FE28A8B8CA5}"/>
                  </a:ext>
                </a:extLst>
              </p:cNvPr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B259DBDB-9956-014D-BBEF-73C087E5D3EA}"/>
                  </a:ext>
                </a:extLst>
              </p:cNvPr>
              <p:cNvSpPr txBox="1"/>
              <p:nvPr/>
            </p:nvSpPr>
            <p:spPr>
              <a:xfrm>
                <a:off x="667045" y="1708643"/>
                <a:ext cx="502701" cy="400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350" kern="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rPr>
                  <a:t>1b</a:t>
                </a:r>
              </a:p>
            </p:txBody>
          </p:sp>
        </p:grp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6166AD02-34F1-B148-A138-397DD22CD78F}"/>
              </a:ext>
            </a:extLst>
          </p:cNvPr>
          <p:cNvGrpSpPr/>
          <p:nvPr/>
        </p:nvGrpSpPr>
        <p:grpSpPr>
          <a:xfrm>
            <a:off x="2544251" y="3709004"/>
            <a:ext cx="423863" cy="300082"/>
            <a:chOff x="1736090" y="2873352"/>
            <a:chExt cx="565150" cy="400108"/>
          </a:xfrm>
        </p:grpSpPr>
        <p:grpSp>
          <p:nvGrpSpPr>
            <p:cNvPr id="254" name="Group 327">
              <a:extLst>
                <a:ext uri="{FF2B5EF4-FFF2-40B4-BE49-F238E27FC236}">
                  <a16:creationId xmlns:a16="http://schemas.microsoft.com/office/drawing/2014/main" id="{8CFD5D5D-5745-B343-818F-3AEB956B36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9840765D-6736-E446-9A64-3094AD38532D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4BCA8C87-7C5D-8241-BB8F-A45BFAB0EED4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260" name="Oval 259">
                <a:extLst>
                  <a:ext uri="{FF2B5EF4-FFF2-40B4-BE49-F238E27FC236}">
                    <a16:creationId xmlns:a16="http://schemas.microsoft.com/office/drawing/2014/main" id="{B6A1E53C-F998-5B4D-8DCB-D4E24DE265DB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261" name="Freeform 260">
                <a:extLst>
                  <a:ext uri="{FF2B5EF4-FFF2-40B4-BE49-F238E27FC236}">
                    <a16:creationId xmlns:a16="http://schemas.microsoft.com/office/drawing/2014/main" id="{2998E975-0604-8C42-A200-728EA983665C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262" name="Freeform 261">
                <a:extLst>
                  <a:ext uri="{FF2B5EF4-FFF2-40B4-BE49-F238E27FC236}">
                    <a16:creationId xmlns:a16="http://schemas.microsoft.com/office/drawing/2014/main" id="{DFC293FD-3B98-BD4F-9733-B4FB7C827FE3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263" name="Freeform 262">
                <a:extLst>
                  <a:ext uri="{FF2B5EF4-FFF2-40B4-BE49-F238E27FC236}">
                    <a16:creationId xmlns:a16="http://schemas.microsoft.com/office/drawing/2014/main" id="{7A168C22-3807-CE4C-9748-1B354756005B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264" name="Freeform 263">
                <a:extLst>
                  <a:ext uri="{FF2B5EF4-FFF2-40B4-BE49-F238E27FC236}">
                    <a16:creationId xmlns:a16="http://schemas.microsoft.com/office/drawing/2014/main" id="{EF01B9E1-D216-D44B-81F6-070E87424094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F40C2A8D-42D6-4E4D-85DC-B94005EAD767}"/>
                  </a:ext>
                </a:extLst>
              </p:cNvPr>
              <p:cNvCxnSpPr>
                <a:endCxn id="26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CEE29525-3F05-5143-BA40-8FD0BF735A14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ED4DE898-8564-DA43-BD75-4B87C9CBDD9E}"/>
                </a:ext>
              </a:extLst>
            </p:cNvPr>
            <p:cNvGrpSpPr/>
            <p:nvPr/>
          </p:nvGrpSpPr>
          <p:grpSpPr>
            <a:xfrm>
              <a:off x="1770362" y="2873352"/>
              <a:ext cx="502701" cy="400108"/>
              <a:chOff x="667045" y="1708643"/>
              <a:chExt cx="502701" cy="400108"/>
            </a:xfrm>
          </p:grpSpPr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B861A1B7-9AA2-9C43-AFFD-C0A65E2CDAD4}"/>
                  </a:ext>
                </a:extLst>
              </p:cNvPr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F27B8A03-F580-154B-B245-74825ED2BC00}"/>
                  </a:ext>
                </a:extLst>
              </p:cNvPr>
              <p:cNvSpPr txBox="1"/>
              <p:nvPr/>
            </p:nvSpPr>
            <p:spPr>
              <a:xfrm>
                <a:off x="667045" y="1708643"/>
                <a:ext cx="502701" cy="400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350" kern="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rPr>
                  <a:t>1d</a:t>
                </a:r>
              </a:p>
            </p:txBody>
          </p:sp>
        </p:grp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34866405-F2B6-1D42-8D10-E50F20EF8896}"/>
              </a:ext>
            </a:extLst>
          </p:cNvPr>
          <p:cNvGrpSpPr/>
          <p:nvPr/>
        </p:nvGrpSpPr>
        <p:grpSpPr>
          <a:xfrm>
            <a:off x="3190366" y="3251806"/>
            <a:ext cx="423863" cy="300082"/>
            <a:chOff x="1736090" y="2873352"/>
            <a:chExt cx="565150" cy="400108"/>
          </a:xfrm>
        </p:grpSpPr>
        <p:grpSp>
          <p:nvGrpSpPr>
            <p:cNvPr id="268" name="Group 327">
              <a:extLst>
                <a:ext uri="{FF2B5EF4-FFF2-40B4-BE49-F238E27FC236}">
                  <a16:creationId xmlns:a16="http://schemas.microsoft.com/office/drawing/2014/main" id="{A31F12A7-EE0E-B549-8A05-181A950014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2" name="Oval 271">
                <a:extLst>
                  <a:ext uri="{FF2B5EF4-FFF2-40B4-BE49-F238E27FC236}">
                    <a16:creationId xmlns:a16="http://schemas.microsoft.com/office/drawing/2014/main" id="{E6DFCCF5-2F3D-224B-B0E8-1322569E2D54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14887270-5868-8E42-B43F-A826CB88020A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274" name="Oval 273">
                <a:extLst>
                  <a:ext uri="{FF2B5EF4-FFF2-40B4-BE49-F238E27FC236}">
                    <a16:creationId xmlns:a16="http://schemas.microsoft.com/office/drawing/2014/main" id="{B0F0199B-ABF8-EA49-BC9C-72CE6D02D2D8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275" name="Freeform 274">
                <a:extLst>
                  <a:ext uri="{FF2B5EF4-FFF2-40B4-BE49-F238E27FC236}">
                    <a16:creationId xmlns:a16="http://schemas.microsoft.com/office/drawing/2014/main" id="{847C07A8-BA61-2C48-B6F5-C5159ED44C47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276" name="Freeform 275">
                <a:extLst>
                  <a:ext uri="{FF2B5EF4-FFF2-40B4-BE49-F238E27FC236}">
                    <a16:creationId xmlns:a16="http://schemas.microsoft.com/office/drawing/2014/main" id="{DA791831-0549-E449-AE4D-449917B94207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277" name="Freeform 276">
                <a:extLst>
                  <a:ext uri="{FF2B5EF4-FFF2-40B4-BE49-F238E27FC236}">
                    <a16:creationId xmlns:a16="http://schemas.microsoft.com/office/drawing/2014/main" id="{97A7453C-19D6-9D4B-9FC6-A5934AC05B43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278" name="Freeform 277">
                <a:extLst>
                  <a:ext uri="{FF2B5EF4-FFF2-40B4-BE49-F238E27FC236}">
                    <a16:creationId xmlns:a16="http://schemas.microsoft.com/office/drawing/2014/main" id="{53D4C27F-4176-8049-9B48-C3F5E88281C8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cxnSp>
            <p:nvCxnSpPr>
              <p:cNvPr id="279" name="Straight Connector 278">
                <a:extLst>
                  <a:ext uri="{FF2B5EF4-FFF2-40B4-BE49-F238E27FC236}">
                    <a16:creationId xmlns:a16="http://schemas.microsoft.com/office/drawing/2014/main" id="{7715A6F6-6CCB-ED46-A743-4286C68C034C}"/>
                  </a:ext>
                </a:extLst>
              </p:cNvPr>
              <p:cNvCxnSpPr>
                <a:endCxn id="27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80" name="Straight Connector 279">
                <a:extLst>
                  <a:ext uri="{FF2B5EF4-FFF2-40B4-BE49-F238E27FC236}">
                    <a16:creationId xmlns:a16="http://schemas.microsoft.com/office/drawing/2014/main" id="{7F35DEAD-7D06-7E45-B28E-1A2A472A313E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D9D91D9C-FD28-F845-B09E-71AA5E9D7D7E}"/>
                </a:ext>
              </a:extLst>
            </p:cNvPr>
            <p:cNvGrpSpPr/>
            <p:nvPr/>
          </p:nvGrpSpPr>
          <p:grpSpPr>
            <a:xfrm>
              <a:off x="1770362" y="2873352"/>
              <a:ext cx="489877" cy="400108"/>
              <a:chOff x="667045" y="1708643"/>
              <a:chExt cx="489877" cy="400108"/>
            </a:xfrm>
          </p:grpSpPr>
          <p:sp>
            <p:nvSpPr>
              <p:cNvPr id="270" name="Oval 269">
                <a:extLst>
                  <a:ext uri="{FF2B5EF4-FFF2-40B4-BE49-F238E27FC236}">
                    <a16:creationId xmlns:a16="http://schemas.microsoft.com/office/drawing/2014/main" id="{A9888F85-3B9B-8B4E-ABCD-B313B2D3CACB}"/>
                  </a:ext>
                </a:extLst>
              </p:cNvPr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271" name="TextBox 270">
                <a:extLst>
                  <a:ext uri="{FF2B5EF4-FFF2-40B4-BE49-F238E27FC236}">
                    <a16:creationId xmlns:a16="http://schemas.microsoft.com/office/drawing/2014/main" id="{673E3131-DD41-8240-9E7A-FBA837148CBB}"/>
                  </a:ext>
                </a:extLst>
              </p:cNvPr>
              <p:cNvSpPr txBox="1"/>
              <p:nvPr/>
            </p:nvSpPr>
            <p:spPr>
              <a:xfrm>
                <a:off x="667045" y="1708643"/>
                <a:ext cx="489877" cy="400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350" kern="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rPr>
                  <a:t>1c</a:t>
                </a:r>
              </a:p>
            </p:txBody>
          </p:sp>
        </p:grp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44973892-C260-B347-8746-32A35CC79EDD}"/>
              </a:ext>
            </a:extLst>
          </p:cNvPr>
          <p:cNvGrpSpPr/>
          <p:nvPr/>
        </p:nvGrpSpPr>
        <p:grpSpPr>
          <a:xfrm>
            <a:off x="1864009" y="3247042"/>
            <a:ext cx="423863" cy="300082"/>
            <a:chOff x="1736090" y="2873352"/>
            <a:chExt cx="565150" cy="400108"/>
          </a:xfrm>
        </p:grpSpPr>
        <p:grpSp>
          <p:nvGrpSpPr>
            <p:cNvPr id="282" name="Group 327">
              <a:extLst>
                <a:ext uri="{FF2B5EF4-FFF2-40B4-BE49-F238E27FC236}">
                  <a16:creationId xmlns:a16="http://schemas.microsoft.com/office/drawing/2014/main" id="{AD30559A-3552-E948-B986-C5BF0445F7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86" name="Oval 285">
                <a:extLst>
                  <a:ext uri="{FF2B5EF4-FFF2-40B4-BE49-F238E27FC236}">
                    <a16:creationId xmlns:a16="http://schemas.microsoft.com/office/drawing/2014/main" id="{B37E7D7B-622D-7248-8B75-49ACEF0097F3}"/>
                  </a:ext>
                </a:extLst>
              </p:cNvPr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0" scaled="1"/>
                <a:tileRect/>
              </a:gra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66B44901-E93E-E744-A70C-39EE8805A253}"/>
                  </a:ext>
                </a:extLst>
              </p:cNvPr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995D5367-E811-4746-B432-3667E1C6CE47}"/>
                  </a:ext>
                </a:extLst>
              </p:cNvPr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289" name="Freeform 288">
                <a:extLst>
                  <a:ext uri="{FF2B5EF4-FFF2-40B4-BE49-F238E27FC236}">
                    <a16:creationId xmlns:a16="http://schemas.microsoft.com/office/drawing/2014/main" id="{E2F5BF33-ADF6-E445-BB5E-0BE6E9146241}"/>
                  </a:ext>
                </a:extLst>
              </p:cNvPr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290" name="Freeform 289">
                <a:extLst>
                  <a:ext uri="{FF2B5EF4-FFF2-40B4-BE49-F238E27FC236}">
                    <a16:creationId xmlns:a16="http://schemas.microsoft.com/office/drawing/2014/main" id="{A632D7A7-7416-C645-82EA-EB951FD3D9E8}"/>
                  </a:ext>
                </a:extLst>
              </p:cNvPr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291" name="Freeform 290">
                <a:extLst>
                  <a:ext uri="{FF2B5EF4-FFF2-40B4-BE49-F238E27FC236}">
                    <a16:creationId xmlns:a16="http://schemas.microsoft.com/office/drawing/2014/main" id="{513DC94B-28FB-C845-A76C-47551FFBA2CB}"/>
                  </a:ext>
                </a:extLst>
              </p:cNvPr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292" name="Freeform 291">
                <a:extLst>
                  <a:ext uri="{FF2B5EF4-FFF2-40B4-BE49-F238E27FC236}">
                    <a16:creationId xmlns:a16="http://schemas.microsoft.com/office/drawing/2014/main" id="{A095FCEB-B026-6943-8500-B6278392D511}"/>
                  </a:ext>
                </a:extLst>
              </p:cNvPr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cxnSp>
            <p:nvCxnSpPr>
              <p:cNvPr id="293" name="Straight Connector 292">
                <a:extLst>
                  <a:ext uri="{FF2B5EF4-FFF2-40B4-BE49-F238E27FC236}">
                    <a16:creationId xmlns:a16="http://schemas.microsoft.com/office/drawing/2014/main" id="{BDB27A15-95C3-724D-9520-7EE1A22B0D7C}"/>
                  </a:ext>
                </a:extLst>
              </p:cNvPr>
              <p:cNvCxnSpPr>
                <a:endCxn id="28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294" name="Straight Connector 293">
                <a:extLst>
                  <a:ext uri="{FF2B5EF4-FFF2-40B4-BE49-F238E27FC236}">
                    <a16:creationId xmlns:a16="http://schemas.microsoft.com/office/drawing/2014/main" id="{96417E75-B7C2-3B47-BC2B-A7AD33243162}"/>
                  </a:ext>
                </a:extLst>
              </p:cNvPr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CF885392-BCAE-524F-A35F-4907E15760C6}"/>
                </a:ext>
              </a:extLst>
            </p:cNvPr>
            <p:cNvGrpSpPr/>
            <p:nvPr/>
          </p:nvGrpSpPr>
          <p:grpSpPr>
            <a:xfrm>
              <a:off x="1770362" y="2873352"/>
              <a:ext cx="502701" cy="400108"/>
              <a:chOff x="667045" y="1708643"/>
              <a:chExt cx="502701" cy="400108"/>
            </a:xfrm>
          </p:grpSpPr>
          <p:sp>
            <p:nvSpPr>
              <p:cNvPr id="284" name="Oval 283">
                <a:extLst>
                  <a:ext uri="{FF2B5EF4-FFF2-40B4-BE49-F238E27FC236}">
                    <a16:creationId xmlns:a16="http://schemas.microsoft.com/office/drawing/2014/main" id="{2B157D6D-D524-B54B-9C7B-C21AC16DF87C}"/>
                  </a:ext>
                </a:extLst>
              </p:cNvPr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rgbClr val="FFFFFF">
                  <a:alpha val="76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285" name="TextBox 284">
                <a:extLst>
                  <a:ext uri="{FF2B5EF4-FFF2-40B4-BE49-F238E27FC236}">
                    <a16:creationId xmlns:a16="http://schemas.microsoft.com/office/drawing/2014/main" id="{169AE526-33AF-BC4A-B73D-D35D9EB675FA}"/>
                  </a:ext>
                </a:extLst>
              </p:cNvPr>
              <p:cNvSpPr txBox="1"/>
              <p:nvPr/>
            </p:nvSpPr>
            <p:spPr>
              <a:xfrm>
                <a:off x="667045" y="1708643"/>
                <a:ext cx="502701" cy="400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350" kern="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rPr>
                  <a:t>1a</a:t>
                </a:r>
              </a:p>
            </p:txBody>
          </p:sp>
        </p:grpSp>
      </p:grp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27A57CAE-B0D2-CA4C-8570-FE855F92E068}"/>
              </a:ext>
            </a:extLst>
          </p:cNvPr>
          <p:cNvCxnSpPr>
            <a:stCxn id="243" idx="2"/>
            <a:endCxn id="257" idx="0"/>
          </p:cNvCxnSpPr>
          <p:nvPr/>
        </p:nvCxnSpPr>
        <p:spPr bwMode="auto">
          <a:xfrm>
            <a:off x="2755296" y="3093098"/>
            <a:ext cx="3172" cy="615906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D479AC6F-B057-9E48-A9AA-036CA81945B0}"/>
              </a:ext>
            </a:extLst>
          </p:cNvPr>
          <p:cNvCxnSpPr/>
          <p:nvPr/>
        </p:nvCxnSpPr>
        <p:spPr bwMode="auto">
          <a:xfrm>
            <a:off x="2294619" y="3374466"/>
            <a:ext cx="903685" cy="4765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BA206EA1-21CD-BC4B-B385-608907D5FA83}"/>
              </a:ext>
            </a:extLst>
          </p:cNvPr>
          <p:cNvCxnSpPr>
            <a:stCxn id="244" idx="7"/>
          </p:cNvCxnSpPr>
          <p:nvPr/>
        </p:nvCxnSpPr>
        <p:spPr bwMode="auto">
          <a:xfrm>
            <a:off x="2903042" y="3003858"/>
            <a:ext cx="360032" cy="277330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6525475A-0A19-B34B-95BE-54EBE38E0C76}"/>
              </a:ext>
            </a:extLst>
          </p:cNvPr>
          <p:cNvCxnSpPr/>
          <p:nvPr/>
        </p:nvCxnSpPr>
        <p:spPr bwMode="auto">
          <a:xfrm>
            <a:off x="2214067" y="3477728"/>
            <a:ext cx="358445" cy="267803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A5B8999E-BFE6-604D-A950-204DE89A323A}"/>
              </a:ext>
            </a:extLst>
          </p:cNvPr>
          <p:cNvCxnSpPr/>
          <p:nvPr/>
        </p:nvCxnSpPr>
        <p:spPr bwMode="auto">
          <a:xfrm flipH="1">
            <a:off x="2886043" y="3475656"/>
            <a:ext cx="381002" cy="261938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75740F6C-5159-C140-B602-34200789C066}"/>
              </a:ext>
            </a:extLst>
          </p:cNvPr>
          <p:cNvCxnSpPr/>
          <p:nvPr/>
        </p:nvCxnSpPr>
        <p:spPr bwMode="auto">
          <a:xfrm flipH="1">
            <a:off x="2204676" y="3013209"/>
            <a:ext cx="381002" cy="261938"/>
          </a:xfrm>
          <a:prstGeom prst="line">
            <a:avLst/>
          </a:prstGeom>
          <a:solidFill>
            <a:srgbClr val="00CC99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5C99B0AA-49FB-1141-B5E4-D7232CDD5304}"/>
              </a:ext>
            </a:extLst>
          </p:cNvPr>
          <p:cNvGrpSpPr/>
          <p:nvPr/>
        </p:nvGrpSpPr>
        <p:grpSpPr>
          <a:xfrm>
            <a:off x="3644090" y="2091449"/>
            <a:ext cx="2034587" cy="1390284"/>
            <a:chOff x="-2170772" y="2784954"/>
            <a:chExt cx="2712783" cy="1853712"/>
          </a:xfrm>
        </p:grpSpPr>
        <p:sp>
          <p:nvSpPr>
            <p:cNvPr id="302" name="Freeform 2">
              <a:extLst>
                <a:ext uri="{FF2B5EF4-FFF2-40B4-BE49-F238E27FC236}">
                  <a16:creationId xmlns:a16="http://schemas.microsoft.com/office/drawing/2014/main" id="{4351A3A5-5128-274F-BA02-64D327683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5EB4F7B4-C2F9-C744-BCB7-00FC4616248F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621427"/>
              <a:chOff x="833331" y="2873352"/>
              <a:chExt cx="2333625" cy="1621427"/>
            </a:xfrm>
          </p:grpSpPr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2C001E14-39B1-4E4D-A67A-34C01450E3D7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400110"/>
                <a:chOff x="1736090" y="2873352"/>
                <a:chExt cx="565150" cy="400110"/>
              </a:xfrm>
            </p:grpSpPr>
            <p:grpSp>
              <p:nvGrpSpPr>
                <p:cNvPr id="353" name="Group 327">
                  <a:extLst>
                    <a:ext uri="{FF2B5EF4-FFF2-40B4-BE49-F238E27FC236}">
                      <a16:creationId xmlns:a16="http://schemas.microsoft.com/office/drawing/2014/main" id="{39F81896-B728-4542-A517-E7DCF49926C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57" name="Oval 356">
                    <a:extLst>
                      <a:ext uri="{FF2B5EF4-FFF2-40B4-BE49-F238E27FC236}">
                        <a16:creationId xmlns:a16="http://schemas.microsoft.com/office/drawing/2014/main" id="{1386EAF9-3398-E046-9002-462E3E8B3B1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id="{2A59F36D-A6B3-1845-A26D-825CD3515B2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59" name="Oval 358">
                    <a:extLst>
                      <a:ext uri="{FF2B5EF4-FFF2-40B4-BE49-F238E27FC236}">
                        <a16:creationId xmlns:a16="http://schemas.microsoft.com/office/drawing/2014/main" id="{86DADEB3-A84E-BC49-AE2C-071EBE96019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60" name="Freeform 359">
                    <a:extLst>
                      <a:ext uri="{FF2B5EF4-FFF2-40B4-BE49-F238E27FC236}">
                        <a16:creationId xmlns:a16="http://schemas.microsoft.com/office/drawing/2014/main" id="{20547C29-4534-C844-BFC1-3746F636DD0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61" name="Freeform 360">
                    <a:extLst>
                      <a:ext uri="{FF2B5EF4-FFF2-40B4-BE49-F238E27FC236}">
                        <a16:creationId xmlns:a16="http://schemas.microsoft.com/office/drawing/2014/main" id="{DC857207-4025-CA48-BEE4-F6F5A06FE2A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62" name="Freeform 361">
                    <a:extLst>
                      <a:ext uri="{FF2B5EF4-FFF2-40B4-BE49-F238E27FC236}">
                        <a16:creationId xmlns:a16="http://schemas.microsoft.com/office/drawing/2014/main" id="{2E005F33-CCAA-AC45-A418-B8356103888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63" name="Freeform 362">
                    <a:extLst>
                      <a:ext uri="{FF2B5EF4-FFF2-40B4-BE49-F238E27FC236}">
                        <a16:creationId xmlns:a16="http://schemas.microsoft.com/office/drawing/2014/main" id="{5771A3B9-1639-FF4E-8198-4AE86F3DB21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cxnSp>
                <p:nvCxnSpPr>
                  <p:cNvPr id="364" name="Straight Connector 363">
                    <a:extLst>
                      <a:ext uri="{FF2B5EF4-FFF2-40B4-BE49-F238E27FC236}">
                        <a16:creationId xmlns:a16="http://schemas.microsoft.com/office/drawing/2014/main" id="{9FC39B1A-492A-9541-9DC5-9B7204A27633}"/>
                      </a:ext>
                    </a:extLst>
                  </p:cNvPr>
                  <p:cNvCxnSpPr>
                    <a:endCxn id="35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65" name="Straight Connector 364">
                    <a:extLst>
                      <a:ext uri="{FF2B5EF4-FFF2-40B4-BE49-F238E27FC236}">
                        <a16:creationId xmlns:a16="http://schemas.microsoft.com/office/drawing/2014/main" id="{AADDF059-6DA7-9A46-B4F8-75F0EEDFD756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354" name="Group 353">
                  <a:extLst>
                    <a:ext uri="{FF2B5EF4-FFF2-40B4-BE49-F238E27FC236}">
                      <a16:creationId xmlns:a16="http://schemas.microsoft.com/office/drawing/2014/main" id="{07C92B92-327C-F240-9153-AF0F48DCA8A7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502701" cy="400110"/>
                  <a:chOff x="667045" y="1708643"/>
                  <a:chExt cx="502701" cy="400110"/>
                </a:xfrm>
              </p:grpSpPr>
              <p:sp>
                <p:nvSpPr>
                  <p:cNvPr id="355" name="Oval 354">
                    <a:extLst>
                      <a:ext uri="{FF2B5EF4-FFF2-40B4-BE49-F238E27FC236}">
                        <a16:creationId xmlns:a16="http://schemas.microsoft.com/office/drawing/2014/main" id="{BE7C3B54-F5E0-CE4B-A305-3CCBF8E6ED6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56" name="TextBox 355">
                    <a:extLst>
                      <a:ext uri="{FF2B5EF4-FFF2-40B4-BE49-F238E27FC236}">
                        <a16:creationId xmlns:a16="http://schemas.microsoft.com/office/drawing/2014/main" id="{41042B66-DB3E-B844-A994-D647DF0D0BAB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50270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>
                      <a:defRPr/>
                    </a:pPr>
                    <a:r>
                      <a:rPr lang="en-US" sz="1350" kern="0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rPr>
                      <a:t>2b</a:t>
                    </a:r>
                  </a:p>
                </p:txBody>
              </p:sp>
            </p:grpSp>
          </p:grpSp>
          <p:grpSp>
            <p:nvGrpSpPr>
              <p:cNvPr id="305" name="Group 304">
                <a:extLst>
                  <a:ext uri="{FF2B5EF4-FFF2-40B4-BE49-F238E27FC236}">
                    <a16:creationId xmlns:a16="http://schemas.microsoft.com/office/drawing/2014/main" id="{94521824-A109-FC42-A88C-07A720A09CB8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400110"/>
                <a:chOff x="1736090" y="2873352"/>
                <a:chExt cx="565150" cy="400110"/>
              </a:xfrm>
            </p:grpSpPr>
            <p:grpSp>
              <p:nvGrpSpPr>
                <p:cNvPr id="340" name="Group 327">
                  <a:extLst>
                    <a:ext uri="{FF2B5EF4-FFF2-40B4-BE49-F238E27FC236}">
                      <a16:creationId xmlns:a16="http://schemas.microsoft.com/office/drawing/2014/main" id="{C6BE9DB2-4FEB-B04B-80CA-1A12C6D91B8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44" name="Oval 343">
                    <a:extLst>
                      <a:ext uri="{FF2B5EF4-FFF2-40B4-BE49-F238E27FC236}">
                        <a16:creationId xmlns:a16="http://schemas.microsoft.com/office/drawing/2014/main" id="{9E59D841-331F-334E-8A00-DB7F04345816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45" name="Rectangle 344">
                    <a:extLst>
                      <a:ext uri="{FF2B5EF4-FFF2-40B4-BE49-F238E27FC236}">
                        <a16:creationId xmlns:a16="http://schemas.microsoft.com/office/drawing/2014/main" id="{82362D69-AADA-7046-9626-1B24DD78FC7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46" name="Oval 345">
                    <a:extLst>
                      <a:ext uri="{FF2B5EF4-FFF2-40B4-BE49-F238E27FC236}">
                        <a16:creationId xmlns:a16="http://schemas.microsoft.com/office/drawing/2014/main" id="{DA5257A0-113D-2647-BFB9-8F77EB110985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47" name="Freeform 346">
                    <a:extLst>
                      <a:ext uri="{FF2B5EF4-FFF2-40B4-BE49-F238E27FC236}">
                        <a16:creationId xmlns:a16="http://schemas.microsoft.com/office/drawing/2014/main" id="{B46A77BC-D229-D349-966D-8E44ACA3B04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48" name="Freeform 347">
                    <a:extLst>
                      <a:ext uri="{FF2B5EF4-FFF2-40B4-BE49-F238E27FC236}">
                        <a16:creationId xmlns:a16="http://schemas.microsoft.com/office/drawing/2014/main" id="{E2C2490B-931E-5E4F-8DEE-04AF94B8F35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49" name="Freeform 348">
                    <a:extLst>
                      <a:ext uri="{FF2B5EF4-FFF2-40B4-BE49-F238E27FC236}">
                        <a16:creationId xmlns:a16="http://schemas.microsoft.com/office/drawing/2014/main" id="{9015BF3D-C27E-FB42-9273-1B905C933DF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50" name="Freeform 349">
                    <a:extLst>
                      <a:ext uri="{FF2B5EF4-FFF2-40B4-BE49-F238E27FC236}">
                        <a16:creationId xmlns:a16="http://schemas.microsoft.com/office/drawing/2014/main" id="{5CCC0015-A70F-704D-9D5D-FFE14461262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cxnSp>
                <p:nvCxnSpPr>
                  <p:cNvPr id="351" name="Straight Connector 350">
                    <a:extLst>
                      <a:ext uri="{FF2B5EF4-FFF2-40B4-BE49-F238E27FC236}">
                        <a16:creationId xmlns:a16="http://schemas.microsoft.com/office/drawing/2014/main" id="{F99F2909-0B49-1B4B-918D-2DE20CA844A4}"/>
                      </a:ext>
                    </a:extLst>
                  </p:cNvPr>
                  <p:cNvCxnSpPr>
                    <a:endCxn id="34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52" name="Straight Connector 351">
                    <a:extLst>
                      <a:ext uri="{FF2B5EF4-FFF2-40B4-BE49-F238E27FC236}">
                        <a16:creationId xmlns:a16="http://schemas.microsoft.com/office/drawing/2014/main" id="{F25DF1E2-3B76-3948-85FE-D47D1D99A8E5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341" name="Group 340">
                  <a:extLst>
                    <a:ext uri="{FF2B5EF4-FFF2-40B4-BE49-F238E27FC236}">
                      <a16:creationId xmlns:a16="http://schemas.microsoft.com/office/drawing/2014/main" id="{E7693217-ABC3-924C-9914-3760B556CDFE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502701" cy="400110"/>
                  <a:chOff x="667045" y="1708643"/>
                  <a:chExt cx="502701" cy="400110"/>
                </a:xfrm>
              </p:grpSpPr>
              <p:sp>
                <p:nvSpPr>
                  <p:cNvPr id="342" name="Oval 341">
                    <a:extLst>
                      <a:ext uri="{FF2B5EF4-FFF2-40B4-BE49-F238E27FC236}">
                        <a16:creationId xmlns:a16="http://schemas.microsoft.com/office/drawing/2014/main" id="{760C8DF4-9BF3-6449-BF76-C0EEAA998AF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43" name="TextBox 342">
                    <a:extLst>
                      <a:ext uri="{FF2B5EF4-FFF2-40B4-BE49-F238E27FC236}">
                        <a16:creationId xmlns:a16="http://schemas.microsoft.com/office/drawing/2014/main" id="{890DC765-6A28-2F4C-97E7-DF12510FF8D1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50270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>
                      <a:defRPr/>
                    </a:pPr>
                    <a:r>
                      <a:rPr lang="en-US" sz="1350" kern="0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rPr>
                      <a:t>2d</a:t>
                    </a:r>
                  </a:p>
                </p:txBody>
              </p:sp>
            </p:grpSp>
          </p:grpSp>
          <p:grpSp>
            <p:nvGrpSpPr>
              <p:cNvPr id="306" name="Group 305">
                <a:extLst>
                  <a:ext uri="{FF2B5EF4-FFF2-40B4-BE49-F238E27FC236}">
                    <a16:creationId xmlns:a16="http://schemas.microsoft.com/office/drawing/2014/main" id="{66270917-608C-734F-BC55-2C1849361844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400110"/>
                <a:chOff x="1736090" y="2873352"/>
                <a:chExt cx="565150" cy="400110"/>
              </a:xfrm>
            </p:grpSpPr>
            <p:grpSp>
              <p:nvGrpSpPr>
                <p:cNvPr id="327" name="Group 327">
                  <a:extLst>
                    <a:ext uri="{FF2B5EF4-FFF2-40B4-BE49-F238E27FC236}">
                      <a16:creationId xmlns:a16="http://schemas.microsoft.com/office/drawing/2014/main" id="{9A7886E1-08EA-2E4B-837D-DA3595E2A5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31" name="Oval 330">
                    <a:extLst>
                      <a:ext uri="{FF2B5EF4-FFF2-40B4-BE49-F238E27FC236}">
                        <a16:creationId xmlns:a16="http://schemas.microsoft.com/office/drawing/2014/main" id="{532D9B14-44A1-744C-A2D7-BEEC1B4F859F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32" name="Rectangle 331">
                    <a:extLst>
                      <a:ext uri="{FF2B5EF4-FFF2-40B4-BE49-F238E27FC236}">
                        <a16:creationId xmlns:a16="http://schemas.microsoft.com/office/drawing/2014/main" id="{2A2EFB4A-13A5-AF41-8EEE-11C7F8D98CC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33" name="Oval 332">
                    <a:extLst>
                      <a:ext uri="{FF2B5EF4-FFF2-40B4-BE49-F238E27FC236}">
                        <a16:creationId xmlns:a16="http://schemas.microsoft.com/office/drawing/2014/main" id="{AF249073-E608-3E47-9680-EB2AB37E81C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34" name="Freeform 333">
                    <a:extLst>
                      <a:ext uri="{FF2B5EF4-FFF2-40B4-BE49-F238E27FC236}">
                        <a16:creationId xmlns:a16="http://schemas.microsoft.com/office/drawing/2014/main" id="{8BB59055-7770-4047-9EE1-EF83E46481C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35" name="Freeform 334">
                    <a:extLst>
                      <a:ext uri="{FF2B5EF4-FFF2-40B4-BE49-F238E27FC236}">
                        <a16:creationId xmlns:a16="http://schemas.microsoft.com/office/drawing/2014/main" id="{5A26CD9F-E13C-0C4C-938E-AA65DF8147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36" name="Freeform 335">
                    <a:extLst>
                      <a:ext uri="{FF2B5EF4-FFF2-40B4-BE49-F238E27FC236}">
                        <a16:creationId xmlns:a16="http://schemas.microsoft.com/office/drawing/2014/main" id="{78B4C77F-79CD-3C4E-AF1F-32FB2324189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37" name="Freeform 336">
                    <a:extLst>
                      <a:ext uri="{FF2B5EF4-FFF2-40B4-BE49-F238E27FC236}">
                        <a16:creationId xmlns:a16="http://schemas.microsoft.com/office/drawing/2014/main" id="{89696CD5-A4A0-8B4B-80F3-354BD21342A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cxnSp>
                <p:nvCxnSpPr>
                  <p:cNvPr id="338" name="Straight Connector 337">
                    <a:extLst>
                      <a:ext uri="{FF2B5EF4-FFF2-40B4-BE49-F238E27FC236}">
                        <a16:creationId xmlns:a16="http://schemas.microsoft.com/office/drawing/2014/main" id="{927A1379-7762-8244-94E4-858920C40ACB}"/>
                      </a:ext>
                    </a:extLst>
                  </p:cNvPr>
                  <p:cNvCxnSpPr>
                    <a:endCxn id="333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39" name="Straight Connector 338">
                    <a:extLst>
                      <a:ext uri="{FF2B5EF4-FFF2-40B4-BE49-F238E27FC236}">
                        <a16:creationId xmlns:a16="http://schemas.microsoft.com/office/drawing/2014/main" id="{0B73741F-7FDF-C443-94A9-9A198E98F2F7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328" name="Group 327">
                  <a:extLst>
                    <a:ext uri="{FF2B5EF4-FFF2-40B4-BE49-F238E27FC236}">
                      <a16:creationId xmlns:a16="http://schemas.microsoft.com/office/drawing/2014/main" id="{4AFFC910-6AF2-B64C-9C64-F69CE3FB93A7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89877" cy="400110"/>
                  <a:chOff x="667045" y="1708643"/>
                  <a:chExt cx="489877" cy="400110"/>
                </a:xfrm>
              </p:grpSpPr>
              <p:sp>
                <p:nvSpPr>
                  <p:cNvPr id="329" name="Oval 328">
                    <a:extLst>
                      <a:ext uri="{FF2B5EF4-FFF2-40B4-BE49-F238E27FC236}">
                        <a16:creationId xmlns:a16="http://schemas.microsoft.com/office/drawing/2014/main" id="{9795B1AE-6991-ED40-8FEC-1206327CE32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30" name="TextBox 329">
                    <a:extLst>
                      <a:ext uri="{FF2B5EF4-FFF2-40B4-BE49-F238E27FC236}">
                        <a16:creationId xmlns:a16="http://schemas.microsoft.com/office/drawing/2014/main" id="{14CB7C98-FD28-644B-95A1-43D21099296E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898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>
                      <a:defRPr/>
                    </a:pPr>
                    <a:r>
                      <a:rPr lang="en-US" sz="1350" kern="0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rPr>
                      <a:t>2c</a:t>
                    </a:r>
                  </a:p>
                </p:txBody>
              </p:sp>
            </p:grpSp>
          </p:grpSp>
          <p:grpSp>
            <p:nvGrpSpPr>
              <p:cNvPr id="307" name="Group 306">
                <a:extLst>
                  <a:ext uri="{FF2B5EF4-FFF2-40B4-BE49-F238E27FC236}">
                    <a16:creationId xmlns:a16="http://schemas.microsoft.com/office/drawing/2014/main" id="{61F9CF47-C970-3A4C-B169-A7A52C552D23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400110"/>
                <a:chOff x="1736090" y="2873352"/>
                <a:chExt cx="565150" cy="400110"/>
              </a:xfrm>
            </p:grpSpPr>
            <p:grpSp>
              <p:nvGrpSpPr>
                <p:cNvPr id="314" name="Group 327">
                  <a:extLst>
                    <a:ext uri="{FF2B5EF4-FFF2-40B4-BE49-F238E27FC236}">
                      <a16:creationId xmlns:a16="http://schemas.microsoft.com/office/drawing/2014/main" id="{F9DED53C-AD56-274E-BB62-36141AAA239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8" name="Oval 317">
                    <a:extLst>
                      <a:ext uri="{FF2B5EF4-FFF2-40B4-BE49-F238E27FC236}">
                        <a16:creationId xmlns:a16="http://schemas.microsoft.com/office/drawing/2014/main" id="{B8CD06C3-9989-3C4E-8036-F46194FC0CCC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19" name="Rectangle 318">
                    <a:extLst>
                      <a:ext uri="{FF2B5EF4-FFF2-40B4-BE49-F238E27FC236}">
                        <a16:creationId xmlns:a16="http://schemas.microsoft.com/office/drawing/2014/main" id="{4F6344DE-C5D9-4A4C-9CB1-075FFAB59BC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20" name="Oval 319">
                    <a:extLst>
                      <a:ext uri="{FF2B5EF4-FFF2-40B4-BE49-F238E27FC236}">
                        <a16:creationId xmlns:a16="http://schemas.microsoft.com/office/drawing/2014/main" id="{670ED3B3-66E2-774A-A7A7-CE3A2C76ABC7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21" name="Freeform 320">
                    <a:extLst>
                      <a:ext uri="{FF2B5EF4-FFF2-40B4-BE49-F238E27FC236}">
                        <a16:creationId xmlns:a16="http://schemas.microsoft.com/office/drawing/2014/main" id="{E7A204A3-9A7F-DC4A-B8B8-0FAEF51963C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22" name="Freeform 321">
                    <a:extLst>
                      <a:ext uri="{FF2B5EF4-FFF2-40B4-BE49-F238E27FC236}">
                        <a16:creationId xmlns:a16="http://schemas.microsoft.com/office/drawing/2014/main" id="{AF9AFEA5-73B4-EF4A-8707-4381B9DFBD8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23" name="Freeform 322">
                    <a:extLst>
                      <a:ext uri="{FF2B5EF4-FFF2-40B4-BE49-F238E27FC236}">
                        <a16:creationId xmlns:a16="http://schemas.microsoft.com/office/drawing/2014/main" id="{93181305-93BB-AC4D-A380-CAE9ACFB6B0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24" name="Freeform 323">
                    <a:extLst>
                      <a:ext uri="{FF2B5EF4-FFF2-40B4-BE49-F238E27FC236}">
                        <a16:creationId xmlns:a16="http://schemas.microsoft.com/office/drawing/2014/main" id="{D8235E85-E84C-6E40-9DA7-7CA36D31CA3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cxnSp>
                <p:nvCxnSpPr>
                  <p:cNvPr id="325" name="Straight Connector 324">
                    <a:extLst>
                      <a:ext uri="{FF2B5EF4-FFF2-40B4-BE49-F238E27FC236}">
                        <a16:creationId xmlns:a16="http://schemas.microsoft.com/office/drawing/2014/main" id="{225D6CA1-32FC-2E47-8732-EECB0BA1104A}"/>
                      </a:ext>
                    </a:extLst>
                  </p:cNvPr>
                  <p:cNvCxnSpPr>
                    <a:endCxn id="320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26" name="Straight Connector 325">
                    <a:extLst>
                      <a:ext uri="{FF2B5EF4-FFF2-40B4-BE49-F238E27FC236}">
                        <a16:creationId xmlns:a16="http://schemas.microsoft.com/office/drawing/2014/main" id="{4927E673-C098-944A-9E84-A95844595AE9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315" name="Group 314">
                  <a:extLst>
                    <a:ext uri="{FF2B5EF4-FFF2-40B4-BE49-F238E27FC236}">
                      <a16:creationId xmlns:a16="http://schemas.microsoft.com/office/drawing/2014/main" id="{BEECD35D-84C4-3643-97FF-88EC18C4AA52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502701" cy="400110"/>
                  <a:chOff x="667045" y="1708643"/>
                  <a:chExt cx="502701" cy="400110"/>
                </a:xfrm>
              </p:grpSpPr>
              <p:sp>
                <p:nvSpPr>
                  <p:cNvPr id="316" name="Oval 315">
                    <a:extLst>
                      <a:ext uri="{FF2B5EF4-FFF2-40B4-BE49-F238E27FC236}">
                        <a16:creationId xmlns:a16="http://schemas.microsoft.com/office/drawing/2014/main" id="{0CB91643-3AB0-EF44-A66B-3E3CA829D67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17" name="TextBox 316">
                    <a:extLst>
                      <a:ext uri="{FF2B5EF4-FFF2-40B4-BE49-F238E27FC236}">
                        <a16:creationId xmlns:a16="http://schemas.microsoft.com/office/drawing/2014/main" id="{4CC82E12-E89A-C344-82C9-B41338A31E4C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50270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>
                      <a:defRPr/>
                    </a:pPr>
                    <a:r>
                      <a:rPr lang="en-US" sz="1350" kern="0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rPr>
                      <a:t>2a</a:t>
                    </a:r>
                  </a:p>
                </p:txBody>
              </p:sp>
            </p:grpSp>
          </p:grpSp>
          <p:cxnSp>
            <p:nvCxnSpPr>
              <p:cNvPr id="308" name="Straight Connector 307">
                <a:extLst>
                  <a:ext uri="{FF2B5EF4-FFF2-40B4-BE49-F238E27FC236}">
                    <a16:creationId xmlns:a16="http://schemas.microsoft.com/office/drawing/2014/main" id="{F656A253-20CE-264C-9E80-23FEAE2DA887}"/>
                  </a:ext>
                </a:extLst>
              </p:cNvPr>
              <p:cNvCxnSpPr>
                <a:stCxn id="356" idx="2"/>
                <a:endCxn id="343" idx="0"/>
              </p:cNvCxnSpPr>
              <p:nvPr/>
            </p:nvCxnSpPr>
            <p:spPr bwMode="auto">
              <a:xfrm>
                <a:off x="2021712" y="3273461"/>
                <a:ext cx="4231" cy="821208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9" name="Straight Connector 308">
                <a:extLst>
                  <a:ext uri="{FF2B5EF4-FFF2-40B4-BE49-F238E27FC236}">
                    <a16:creationId xmlns:a16="http://schemas.microsoft.com/office/drawing/2014/main" id="{9BBC00CC-6F0E-554D-ADC7-835539ABF185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0" name="Straight Connector 309">
                <a:extLst>
                  <a:ext uri="{FF2B5EF4-FFF2-40B4-BE49-F238E27FC236}">
                    <a16:creationId xmlns:a16="http://schemas.microsoft.com/office/drawing/2014/main" id="{D22A485A-5AA4-2040-84E6-0B9E613DC6E6}"/>
                  </a:ext>
                </a:extLst>
              </p:cNvPr>
              <p:cNvCxnSpPr>
                <a:stCxn id="357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1" name="Straight Connector 310">
                <a:extLst>
                  <a:ext uri="{FF2B5EF4-FFF2-40B4-BE49-F238E27FC236}">
                    <a16:creationId xmlns:a16="http://schemas.microsoft.com/office/drawing/2014/main" id="{E9173DF8-EE99-0449-BD86-9D6544D1795C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2" name="Straight Connector 311">
                <a:extLst>
                  <a:ext uri="{FF2B5EF4-FFF2-40B4-BE49-F238E27FC236}">
                    <a16:creationId xmlns:a16="http://schemas.microsoft.com/office/drawing/2014/main" id="{2EF8F3EC-E56F-3547-BD73-8F94EC8AE371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9336A5D6-EB76-7640-BE17-A08931A95FC6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B4E698C4-668E-A84B-AC9E-22D4308391D6}"/>
              </a:ext>
            </a:extLst>
          </p:cNvPr>
          <p:cNvGrpSpPr/>
          <p:nvPr/>
        </p:nvGrpSpPr>
        <p:grpSpPr>
          <a:xfrm>
            <a:off x="5647561" y="2705459"/>
            <a:ext cx="2034587" cy="1390284"/>
            <a:chOff x="-2170772" y="2784954"/>
            <a:chExt cx="2712783" cy="1853712"/>
          </a:xfrm>
        </p:grpSpPr>
        <p:sp>
          <p:nvSpPr>
            <p:cNvPr id="367" name="Freeform 2">
              <a:extLst>
                <a:ext uri="{FF2B5EF4-FFF2-40B4-BE49-F238E27FC236}">
                  <a16:creationId xmlns:a16="http://schemas.microsoft.com/office/drawing/2014/main" id="{8F50EDD4-41BC-C147-9045-1AC751DFD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68" name="Group 367">
              <a:extLst>
                <a:ext uri="{FF2B5EF4-FFF2-40B4-BE49-F238E27FC236}">
                  <a16:creationId xmlns:a16="http://schemas.microsoft.com/office/drawing/2014/main" id="{CE6E1DFD-0E16-E34D-9119-4A1DD7CF4F56}"/>
                </a:ext>
              </a:extLst>
            </p:cNvPr>
            <p:cNvGrpSpPr/>
            <p:nvPr/>
          </p:nvGrpSpPr>
          <p:grpSpPr>
            <a:xfrm>
              <a:off x="-1935370" y="2935816"/>
              <a:ext cx="2333625" cy="1621427"/>
              <a:chOff x="833331" y="2873352"/>
              <a:chExt cx="2333625" cy="1621427"/>
            </a:xfrm>
          </p:grpSpPr>
          <p:grpSp>
            <p:nvGrpSpPr>
              <p:cNvPr id="369" name="Group 368">
                <a:extLst>
                  <a:ext uri="{FF2B5EF4-FFF2-40B4-BE49-F238E27FC236}">
                    <a16:creationId xmlns:a16="http://schemas.microsoft.com/office/drawing/2014/main" id="{1E42DBB4-EF2A-1C4C-A0E4-0DF15571B339}"/>
                  </a:ext>
                </a:extLst>
              </p:cNvPr>
              <p:cNvGrpSpPr/>
              <p:nvPr/>
            </p:nvGrpSpPr>
            <p:grpSpPr>
              <a:xfrm>
                <a:off x="1736090" y="2873352"/>
                <a:ext cx="565150" cy="400110"/>
                <a:chOff x="1736090" y="2873352"/>
                <a:chExt cx="565150" cy="400110"/>
              </a:xfrm>
            </p:grpSpPr>
            <p:grpSp>
              <p:nvGrpSpPr>
                <p:cNvPr id="418" name="Group 327">
                  <a:extLst>
                    <a:ext uri="{FF2B5EF4-FFF2-40B4-BE49-F238E27FC236}">
                      <a16:creationId xmlns:a16="http://schemas.microsoft.com/office/drawing/2014/main" id="{19D96760-368B-6A48-9D91-159071DDA1F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422" name="Oval 421">
                    <a:extLst>
                      <a:ext uri="{FF2B5EF4-FFF2-40B4-BE49-F238E27FC236}">
                        <a16:creationId xmlns:a16="http://schemas.microsoft.com/office/drawing/2014/main" id="{7B9DB84B-120A-064F-90AA-33E8F782B831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423" name="Rectangle 422">
                    <a:extLst>
                      <a:ext uri="{FF2B5EF4-FFF2-40B4-BE49-F238E27FC236}">
                        <a16:creationId xmlns:a16="http://schemas.microsoft.com/office/drawing/2014/main" id="{EB76D9E2-FD35-3C4A-9805-91BD6427990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424" name="Oval 423">
                    <a:extLst>
                      <a:ext uri="{FF2B5EF4-FFF2-40B4-BE49-F238E27FC236}">
                        <a16:creationId xmlns:a16="http://schemas.microsoft.com/office/drawing/2014/main" id="{5577FBB7-F58A-9E4E-A7CE-305D1FCDC7A3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425" name="Freeform 424">
                    <a:extLst>
                      <a:ext uri="{FF2B5EF4-FFF2-40B4-BE49-F238E27FC236}">
                        <a16:creationId xmlns:a16="http://schemas.microsoft.com/office/drawing/2014/main" id="{1C1EE56B-F4CB-3648-849A-DE224C58F3C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426" name="Freeform 425">
                    <a:extLst>
                      <a:ext uri="{FF2B5EF4-FFF2-40B4-BE49-F238E27FC236}">
                        <a16:creationId xmlns:a16="http://schemas.microsoft.com/office/drawing/2014/main" id="{0110F780-B9FA-F041-B863-73C0CDE9D95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427" name="Freeform 426">
                    <a:extLst>
                      <a:ext uri="{FF2B5EF4-FFF2-40B4-BE49-F238E27FC236}">
                        <a16:creationId xmlns:a16="http://schemas.microsoft.com/office/drawing/2014/main" id="{9F917B5B-289C-9A4A-9D65-33D33888143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428" name="Freeform 427">
                    <a:extLst>
                      <a:ext uri="{FF2B5EF4-FFF2-40B4-BE49-F238E27FC236}">
                        <a16:creationId xmlns:a16="http://schemas.microsoft.com/office/drawing/2014/main" id="{FCD5676C-4293-B04F-BBF1-E83F92FF5D7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cxnSp>
                <p:nvCxnSpPr>
                  <p:cNvPr id="429" name="Straight Connector 428">
                    <a:extLst>
                      <a:ext uri="{FF2B5EF4-FFF2-40B4-BE49-F238E27FC236}">
                        <a16:creationId xmlns:a16="http://schemas.microsoft.com/office/drawing/2014/main" id="{B3CBECA1-2E96-354A-97C9-2FD64216B13D}"/>
                      </a:ext>
                    </a:extLst>
                  </p:cNvPr>
                  <p:cNvCxnSpPr>
                    <a:endCxn id="42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430" name="Straight Connector 429">
                    <a:extLst>
                      <a:ext uri="{FF2B5EF4-FFF2-40B4-BE49-F238E27FC236}">
                        <a16:creationId xmlns:a16="http://schemas.microsoft.com/office/drawing/2014/main" id="{935CF34B-5A5D-6145-AE19-0AFDC9C54A7C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05955716-39AA-6741-8048-0B0D7E88B57C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502701" cy="400110"/>
                  <a:chOff x="667045" y="1708643"/>
                  <a:chExt cx="502701" cy="400110"/>
                </a:xfrm>
              </p:grpSpPr>
              <p:sp>
                <p:nvSpPr>
                  <p:cNvPr id="420" name="Oval 419">
                    <a:extLst>
                      <a:ext uri="{FF2B5EF4-FFF2-40B4-BE49-F238E27FC236}">
                        <a16:creationId xmlns:a16="http://schemas.microsoft.com/office/drawing/2014/main" id="{0E8F3993-0540-5547-B15B-A836DEF2B65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421" name="TextBox 420">
                    <a:extLst>
                      <a:ext uri="{FF2B5EF4-FFF2-40B4-BE49-F238E27FC236}">
                        <a16:creationId xmlns:a16="http://schemas.microsoft.com/office/drawing/2014/main" id="{589E1890-262F-CB4E-8BA9-F32E8C01FDBB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50270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>
                      <a:defRPr/>
                    </a:pPr>
                    <a:r>
                      <a:rPr lang="en-US" sz="1350" kern="0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rPr>
                      <a:t>3b</a:t>
                    </a:r>
                  </a:p>
                </p:txBody>
              </p:sp>
            </p:grpSp>
          </p:grpSp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C389C532-9F6C-B24E-8007-07DB1970A42B}"/>
                  </a:ext>
                </a:extLst>
              </p:cNvPr>
              <p:cNvGrpSpPr/>
              <p:nvPr/>
            </p:nvGrpSpPr>
            <p:grpSpPr>
              <a:xfrm>
                <a:off x="1740320" y="4094669"/>
                <a:ext cx="565150" cy="400110"/>
                <a:chOff x="1736090" y="2873352"/>
                <a:chExt cx="565150" cy="400110"/>
              </a:xfrm>
            </p:grpSpPr>
            <p:grpSp>
              <p:nvGrpSpPr>
                <p:cNvPr id="405" name="Group 327">
                  <a:extLst>
                    <a:ext uri="{FF2B5EF4-FFF2-40B4-BE49-F238E27FC236}">
                      <a16:creationId xmlns:a16="http://schemas.microsoft.com/office/drawing/2014/main" id="{99E58A91-86E0-9A41-AD32-47399AFED8C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409" name="Oval 408">
                    <a:extLst>
                      <a:ext uri="{FF2B5EF4-FFF2-40B4-BE49-F238E27FC236}">
                        <a16:creationId xmlns:a16="http://schemas.microsoft.com/office/drawing/2014/main" id="{8237784B-2EBF-4347-9D1C-A66B4C950978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410" name="Rectangle 409">
                    <a:extLst>
                      <a:ext uri="{FF2B5EF4-FFF2-40B4-BE49-F238E27FC236}">
                        <a16:creationId xmlns:a16="http://schemas.microsoft.com/office/drawing/2014/main" id="{ED8D8D24-2794-CF46-9A3D-E1E6A0BF727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411" name="Oval 410">
                    <a:extLst>
                      <a:ext uri="{FF2B5EF4-FFF2-40B4-BE49-F238E27FC236}">
                        <a16:creationId xmlns:a16="http://schemas.microsoft.com/office/drawing/2014/main" id="{D1D297FB-D32F-C74F-AFB4-F3DB416FDCE0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412" name="Freeform 411">
                    <a:extLst>
                      <a:ext uri="{FF2B5EF4-FFF2-40B4-BE49-F238E27FC236}">
                        <a16:creationId xmlns:a16="http://schemas.microsoft.com/office/drawing/2014/main" id="{83D53016-C228-4D46-902B-99277D1B2EF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413" name="Freeform 412">
                    <a:extLst>
                      <a:ext uri="{FF2B5EF4-FFF2-40B4-BE49-F238E27FC236}">
                        <a16:creationId xmlns:a16="http://schemas.microsoft.com/office/drawing/2014/main" id="{0F276182-0590-F149-BCBF-849757E26E0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414" name="Freeform 413">
                    <a:extLst>
                      <a:ext uri="{FF2B5EF4-FFF2-40B4-BE49-F238E27FC236}">
                        <a16:creationId xmlns:a16="http://schemas.microsoft.com/office/drawing/2014/main" id="{6F6D8CA7-D49D-3A43-8B1F-417701FB70D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415" name="Freeform 414">
                    <a:extLst>
                      <a:ext uri="{FF2B5EF4-FFF2-40B4-BE49-F238E27FC236}">
                        <a16:creationId xmlns:a16="http://schemas.microsoft.com/office/drawing/2014/main" id="{C1D501FE-0FE1-EE49-8EA6-95466D1E316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cxnSp>
                <p:nvCxnSpPr>
                  <p:cNvPr id="416" name="Straight Connector 415">
                    <a:extLst>
                      <a:ext uri="{FF2B5EF4-FFF2-40B4-BE49-F238E27FC236}">
                        <a16:creationId xmlns:a16="http://schemas.microsoft.com/office/drawing/2014/main" id="{5705EF95-285C-AA45-B0FD-2D7A910CC0C1}"/>
                      </a:ext>
                    </a:extLst>
                  </p:cNvPr>
                  <p:cNvCxnSpPr>
                    <a:endCxn id="41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417" name="Straight Connector 416">
                    <a:extLst>
                      <a:ext uri="{FF2B5EF4-FFF2-40B4-BE49-F238E27FC236}">
                        <a16:creationId xmlns:a16="http://schemas.microsoft.com/office/drawing/2014/main" id="{2E1F92CC-8093-4749-9295-047AD38EBB18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406" name="Group 405">
                  <a:extLst>
                    <a:ext uri="{FF2B5EF4-FFF2-40B4-BE49-F238E27FC236}">
                      <a16:creationId xmlns:a16="http://schemas.microsoft.com/office/drawing/2014/main" id="{37953D0B-1ABB-C94A-A13F-249DB103CAF5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502701" cy="400110"/>
                  <a:chOff x="667045" y="1708643"/>
                  <a:chExt cx="502701" cy="400110"/>
                </a:xfrm>
              </p:grpSpPr>
              <p:sp>
                <p:nvSpPr>
                  <p:cNvPr id="407" name="Oval 406">
                    <a:extLst>
                      <a:ext uri="{FF2B5EF4-FFF2-40B4-BE49-F238E27FC236}">
                        <a16:creationId xmlns:a16="http://schemas.microsoft.com/office/drawing/2014/main" id="{27520DAF-20CE-F441-96B5-A8F0348576C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408" name="TextBox 407">
                    <a:extLst>
                      <a:ext uri="{FF2B5EF4-FFF2-40B4-BE49-F238E27FC236}">
                        <a16:creationId xmlns:a16="http://schemas.microsoft.com/office/drawing/2014/main" id="{6D313AC0-5B65-FC40-8291-21F4275225B7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50270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>
                      <a:defRPr/>
                    </a:pPr>
                    <a:r>
                      <a:rPr lang="en-US" sz="1350" kern="0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rPr>
                      <a:t>3d</a:t>
                    </a:r>
                  </a:p>
                </p:txBody>
              </p:sp>
            </p:grpSp>
          </p:grpSp>
          <p:grpSp>
            <p:nvGrpSpPr>
              <p:cNvPr id="371" name="Group 370">
                <a:extLst>
                  <a:ext uri="{FF2B5EF4-FFF2-40B4-BE49-F238E27FC236}">
                    <a16:creationId xmlns:a16="http://schemas.microsoft.com/office/drawing/2014/main" id="{9C70624D-098A-B244-9077-1AB9C396702D}"/>
                  </a:ext>
                </a:extLst>
              </p:cNvPr>
              <p:cNvGrpSpPr/>
              <p:nvPr/>
            </p:nvGrpSpPr>
            <p:grpSpPr>
              <a:xfrm>
                <a:off x="2601806" y="3485072"/>
                <a:ext cx="565150" cy="400110"/>
                <a:chOff x="1736090" y="2873352"/>
                <a:chExt cx="565150" cy="400110"/>
              </a:xfrm>
            </p:grpSpPr>
            <p:grpSp>
              <p:nvGrpSpPr>
                <p:cNvPr id="392" name="Group 327">
                  <a:extLst>
                    <a:ext uri="{FF2B5EF4-FFF2-40B4-BE49-F238E27FC236}">
                      <a16:creationId xmlns:a16="http://schemas.microsoft.com/office/drawing/2014/main" id="{15B98BC7-5F33-9741-A19A-C843F4EAEA2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96" name="Oval 395">
                    <a:extLst>
                      <a:ext uri="{FF2B5EF4-FFF2-40B4-BE49-F238E27FC236}">
                        <a16:creationId xmlns:a16="http://schemas.microsoft.com/office/drawing/2014/main" id="{0F602CB5-B70C-E641-B962-E34B26BC6DBB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97" name="Rectangle 396">
                    <a:extLst>
                      <a:ext uri="{FF2B5EF4-FFF2-40B4-BE49-F238E27FC236}">
                        <a16:creationId xmlns:a16="http://schemas.microsoft.com/office/drawing/2014/main" id="{B0B57F5B-5412-D243-A2B3-6566D084C25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98" name="Oval 397">
                    <a:extLst>
                      <a:ext uri="{FF2B5EF4-FFF2-40B4-BE49-F238E27FC236}">
                        <a16:creationId xmlns:a16="http://schemas.microsoft.com/office/drawing/2014/main" id="{B70585CA-1DC4-964B-8CD8-05EE5B91EDD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99" name="Freeform 398">
                    <a:extLst>
                      <a:ext uri="{FF2B5EF4-FFF2-40B4-BE49-F238E27FC236}">
                        <a16:creationId xmlns:a16="http://schemas.microsoft.com/office/drawing/2014/main" id="{DBD27553-16D1-8C4E-9179-556CD325F95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400" name="Freeform 399">
                    <a:extLst>
                      <a:ext uri="{FF2B5EF4-FFF2-40B4-BE49-F238E27FC236}">
                        <a16:creationId xmlns:a16="http://schemas.microsoft.com/office/drawing/2014/main" id="{086B7346-EF73-D14E-AA39-8A6B845E756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401" name="Freeform 400">
                    <a:extLst>
                      <a:ext uri="{FF2B5EF4-FFF2-40B4-BE49-F238E27FC236}">
                        <a16:creationId xmlns:a16="http://schemas.microsoft.com/office/drawing/2014/main" id="{6AD559A5-4712-BA4A-A512-99D60F07913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402" name="Freeform 401">
                    <a:extLst>
                      <a:ext uri="{FF2B5EF4-FFF2-40B4-BE49-F238E27FC236}">
                        <a16:creationId xmlns:a16="http://schemas.microsoft.com/office/drawing/2014/main" id="{94F5FA38-66E3-6F4F-AA3E-6FD2FB5AF58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cxnSp>
                <p:nvCxnSpPr>
                  <p:cNvPr id="403" name="Straight Connector 402">
                    <a:extLst>
                      <a:ext uri="{FF2B5EF4-FFF2-40B4-BE49-F238E27FC236}">
                        <a16:creationId xmlns:a16="http://schemas.microsoft.com/office/drawing/2014/main" id="{6CC5B9EB-41AA-7448-8F27-EB917271F59F}"/>
                      </a:ext>
                    </a:extLst>
                  </p:cNvPr>
                  <p:cNvCxnSpPr>
                    <a:endCxn id="39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404" name="Straight Connector 403">
                    <a:extLst>
                      <a:ext uri="{FF2B5EF4-FFF2-40B4-BE49-F238E27FC236}">
                        <a16:creationId xmlns:a16="http://schemas.microsoft.com/office/drawing/2014/main" id="{E783ACFF-A16A-2247-94A8-A25FE4F16F4D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393" name="Group 392">
                  <a:extLst>
                    <a:ext uri="{FF2B5EF4-FFF2-40B4-BE49-F238E27FC236}">
                      <a16:creationId xmlns:a16="http://schemas.microsoft.com/office/drawing/2014/main" id="{231470FB-F7D4-4A4A-87D4-61739203FF21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89877" cy="400110"/>
                  <a:chOff x="667045" y="1708643"/>
                  <a:chExt cx="489877" cy="400110"/>
                </a:xfrm>
              </p:grpSpPr>
              <p:sp>
                <p:nvSpPr>
                  <p:cNvPr id="394" name="Oval 393">
                    <a:extLst>
                      <a:ext uri="{FF2B5EF4-FFF2-40B4-BE49-F238E27FC236}">
                        <a16:creationId xmlns:a16="http://schemas.microsoft.com/office/drawing/2014/main" id="{084834AF-E8D6-9044-A221-3DF5D73245C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95" name="TextBox 394">
                    <a:extLst>
                      <a:ext uri="{FF2B5EF4-FFF2-40B4-BE49-F238E27FC236}">
                        <a16:creationId xmlns:a16="http://schemas.microsoft.com/office/drawing/2014/main" id="{A70B5A42-B674-BE45-8819-B3A0C856DE2A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89877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>
                      <a:defRPr/>
                    </a:pPr>
                    <a:r>
                      <a:rPr lang="en-US" sz="1350" kern="0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rPr>
                      <a:t>3c</a:t>
                    </a:r>
                  </a:p>
                </p:txBody>
              </p:sp>
            </p:grpSp>
          </p:grpSp>
          <p:grpSp>
            <p:nvGrpSpPr>
              <p:cNvPr id="372" name="Group 371">
                <a:extLst>
                  <a:ext uri="{FF2B5EF4-FFF2-40B4-BE49-F238E27FC236}">
                    <a16:creationId xmlns:a16="http://schemas.microsoft.com/office/drawing/2014/main" id="{EBDA0941-6188-F94C-BAAF-E8BE5AECBD9B}"/>
                  </a:ext>
                </a:extLst>
              </p:cNvPr>
              <p:cNvGrpSpPr/>
              <p:nvPr/>
            </p:nvGrpSpPr>
            <p:grpSpPr>
              <a:xfrm>
                <a:off x="833331" y="3478719"/>
                <a:ext cx="565150" cy="400110"/>
                <a:chOff x="1736090" y="2873352"/>
                <a:chExt cx="565150" cy="400110"/>
              </a:xfrm>
            </p:grpSpPr>
            <p:grpSp>
              <p:nvGrpSpPr>
                <p:cNvPr id="379" name="Group 327">
                  <a:extLst>
                    <a:ext uri="{FF2B5EF4-FFF2-40B4-BE49-F238E27FC236}">
                      <a16:creationId xmlns:a16="http://schemas.microsoft.com/office/drawing/2014/main" id="{665FAE86-DDA2-E943-A79F-3332C3F59D5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83" name="Oval 382">
                    <a:extLst>
                      <a:ext uri="{FF2B5EF4-FFF2-40B4-BE49-F238E27FC236}">
                        <a16:creationId xmlns:a16="http://schemas.microsoft.com/office/drawing/2014/main" id="{10608A40-AF9C-7E42-B440-3D5C185F8F49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84" name="Rectangle 383">
                    <a:extLst>
                      <a:ext uri="{FF2B5EF4-FFF2-40B4-BE49-F238E27FC236}">
                        <a16:creationId xmlns:a16="http://schemas.microsoft.com/office/drawing/2014/main" id="{B47D6D27-54FB-1247-92F3-B6372E3913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85" name="Oval 384">
                    <a:extLst>
                      <a:ext uri="{FF2B5EF4-FFF2-40B4-BE49-F238E27FC236}">
                        <a16:creationId xmlns:a16="http://schemas.microsoft.com/office/drawing/2014/main" id="{C0B95F0F-B3AE-CA44-A688-0C1986119A0B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86" name="Freeform 385">
                    <a:extLst>
                      <a:ext uri="{FF2B5EF4-FFF2-40B4-BE49-F238E27FC236}">
                        <a16:creationId xmlns:a16="http://schemas.microsoft.com/office/drawing/2014/main" id="{33AA2C8C-5C10-2F4E-887F-17B7696460C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87" name="Freeform 386">
                    <a:extLst>
                      <a:ext uri="{FF2B5EF4-FFF2-40B4-BE49-F238E27FC236}">
                        <a16:creationId xmlns:a16="http://schemas.microsoft.com/office/drawing/2014/main" id="{5F9196CA-FAD0-6942-8893-CC3E165ABBE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88" name="Freeform 387">
                    <a:extLst>
                      <a:ext uri="{FF2B5EF4-FFF2-40B4-BE49-F238E27FC236}">
                        <a16:creationId xmlns:a16="http://schemas.microsoft.com/office/drawing/2014/main" id="{9D5EE819-D99D-B548-BB91-262CCD86F8E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89" name="Freeform 388">
                    <a:extLst>
                      <a:ext uri="{FF2B5EF4-FFF2-40B4-BE49-F238E27FC236}">
                        <a16:creationId xmlns:a16="http://schemas.microsoft.com/office/drawing/2014/main" id="{B8FA780E-A164-5B48-A0E5-58E4AE9249C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cxnSp>
                <p:nvCxnSpPr>
                  <p:cNvPr id="390" name="Straight Connector 389">
                    <a:extLst>
                      <a:ext uri="{FF2B5EF4-FFF2-40B4-BE49-F238E27FC236}">
                        <a16:creationId xmlns:a16="http://schemas.microsoft.com/office/drawing/2014/main" id="{BD021C86-0683-294D-A1F0-C9E45B200A32}"/>
                      </a:ext>
                    </a:extLst>
                  </p:cNvPr>
                  <p:cNvCxnSpPr>
                    <a:endCxn id="38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391" name="Straight Connector 390">
                    <a:extLst>
                      <a:ext uri="{FF2B5EF4-FFF2-40B4-BE49-F238E27FC236}">
                        <a16:creationId xmlns:a16="http://schemas.microsoft.com/office/drawing/2014/main" id="{E141CDA7-AB94-1847-A09B-9BDEC5B999C4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380" name="Group 379">
                  <a:extLst>
                    <a:ext uri="{FF2B5EF4-FFF2-40B4-BE49-F238E27FC236}">
                      <a16:creationId xmlns:a16="http://schemas.microsoft.com/office/drawing/2014/main" id="{0BB72601-3183-F246-9A0B-2D48AA8ED500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502701" cy="400110"/>
                  <a:chOff x="667045" y="1708643"/>
                  <a:chExt cx="502701" cy="400110"/>
                </a:xfrm>
              </p:grpSpPr>
              <p:sp>
                <p:nvSpPr>
                  <p:cNvPr id="381" name="Oval 380">
                    <a:extLst>
                      <a:ext uri="{FF2B5EF4-FFF2-40B4-BE49-F238E27FC236}">
                        <a16:creationId xmlns:a16="http://schemas.microsoft.com/office/drawing/2014/main" id="{DAB133BC-FF9E-FA43-A4F7-D92612BE38B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382" name="TextBox 381">
                    <a:extLst>
                      <a:ext uri="{FF2B5EF4-FFF2-40B4-BE49-F238E27FC236}">
                        <a16:creationId xmlns:a16="http://schemas.microsoft.com/office/drawing/2014/main" id="{C301D58D-4755-AD47-A651-655BBEF183A3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50270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>
                      <a:defRPr/>
                    </a:pPr>
                    <a:r>
                      <a:rPr lang="en-US" sz="1350" kern="0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rPr>
                      <a:t>3a</a:t>
                    </a:r>
                  </a:p>
                </p:txBody>
              </p:sp>
            </p:grpSp>
          </p:grp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9A1DF12C-66C0-744B-913D-868AA8CB022D}"/>
                  </a:ext>
                </a:extLst>
              </p:cNvPr>
              <p:cNvCxnSpPr>
                <a:stCxn id="421" idx="2"/>
                <a:endCxn id="408" idx="0"/>
              </p:cNvCxnSpPr>
              <p:nvPr/>
            </p:nvCxnSpPr>
            <p:spPr bwMode="auto">
              <a:xfrm>
                <a:off x="2021712" y="3273461"/>
                <a:ext cx="4231" cy="821208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9019AE42-AAC5-DB4C-9F68-FD0133EDF5F8}"/>
                  </a:ext>
                </a:extLst>
              </p:cNvPr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5" name="Straight Connector 374">
                <a:extLst>
                  <a:ext uri="{FF2B5EF4-FFF2-40B4-BE49-F238E27FC236}">
                    <a16:creationId xmlns:a16="http://schemas.microsoft.com/office/drawing/2014/main" id="{819AAA66-3D17-9E49-A9F2-7B012117B9BE}"/>
                  </a:ext>
                </a:extLst>
              </p:cNvPr>
              <p:cNvCxnSpPr>
                <a:stCxn id="42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B5D58B47-FCD5-3545-B262-C438BEEA9398}"/>
                  </a:ext>
                </a:extLst>
              </p:cNvPr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9D1A1ACC-C681-BA4E-A2E3-2C6C71834A9D}"/>
                  </a:ext>
                </a:extLst>
              </p:cNvPr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2222DD7C-E585-7B4F-9112-7512986C2399}"/>
                  </a:ext>
                </a:extLst>
              </p:cNvPr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431" name="Straight Connector 430">
            <a:extLst>
              <a:ext uri="{FF2B5EF4-FFF2-40B4-BE49-F238E27FC236}">
                <a16:creationId xmlns:a16="http://schemas.microsoft.com/office/drawing/2014/main" id="{24F07CA7-5B75-564A-BC27-B6FFE9642DC4}"/>
              </a:ext>
            </a:extLst>
          </p:cNvPr>
          <p:cNvCxnSpPr/>
          <p:nvPr/>
        </p:nvCxnSpPr>
        <p:spPr bwMode="auto">
          <a:xfrm flipH="1">
            <a:off x="3533992" y="2886079"/>
            <a:ext cx="371597" cy="371588"/>
          </a:xfrm>
          <a:prstGeom prst="line">
            <a:avLst/>
          </a:prstGeom>
          <a:solidFill>
            <a:srgbClr val="00CC99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9FF439ED-263B-C24E-94AF-EE4EE36210C4}"/>
              </a:ext>
            </a:extLst>
          </p:cNvPr>
          <p:cNvCxnSpPr>
            <a:endCxn id="331" idx="7"/>
          </p:cNvCxnSpPr>
          <p:nvPr/>
        </p:nvCxnSpPr>
        <p:spPr bwMode="auto">
          <a:xfrm flipH="1" flipV="1">
            <a:off x="5508961" y="2874230"/>
            <a:ext cx="374210" cy="430420"/>
          </a:xfrm>
          <a:prstGeom prst="line">
            <a:avLst/>
          </a:prstGeom>
          <a:solidFill>
            <a:srgbClr val="00CC99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3" name="TextBox 432">
            <a:extLst>
              <a:ext uri="{FF2B5EF4-FFF2-40B4-BE49-F238E27FC236}">
                <a16:creationId xmlns:a16="http://schemas.microsoft.com/office/drawing/2014/main" id="{C24A3C6B-68F8-6E44-9DD7-953428A63071}"/>
              </a:ext>
            </a:extLst>
          </p:cNvPr>
          <p:cNvSpPr txBox="1"/>
          <p:nvPr/>
        </p:nvSpPr>
        <p:spPr>
          <a:xfrm>
            <a:off x="4444681" y="3563169"/>
            <a:ext cx="6014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AS 2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17760C06-DAEA-6243-AA80-83E56D44BFA9}"/>
              </a:ext>
            </a:extLst>
          </p:cNvPr>
          <p:cNvSpPr txBox="1"/>
          <p:nvPr/>
        </p:nvSpPr>
        <p:spPr>
          <a:xfrm>
            <a:off x="6448150" y="4130331"/>
            <a:ext cx="6014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AS 3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6F41EED2-8B55-514F-83D4-8FFF6CD74049}"/>
              </a:ext>
            </a:extLst>
          </p:cNvPr>
          <p:cNvSpPr txBox="1"/>
          <p:nvPr/>
        </p:nvSpPr>
        <p:spPr>
          <a:xfrm>
            <a:off x="2487463" y="4088472"/>
            <a:ext cx="6014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0090"/>
                </a:solidFill>
                <a:latin typeface="Arial" charset="0"/>
                <a:ea typeface="ＭＳ Ｐゴシック" charset="0"/>
              </a:rPr>
              <a:t>AS 1</a:t>
            </a:r>
          </a:p>
        </p:txBody>
      </p:sp>
      <p:grpSp>
        <p:nvGrpSpPr>
          <p:cNvPr id="436" name="Group 435">
            <a:extLst>
              <a:ext uri="{FF2B5EF4-FFF2-40B4-BE49-F238E27FC236}">
                <a16:creationId xmlns:a16="http://schemas.microsoft.com/office/drawing/2014/main" id="{A18A75F7-048B-F746-9AC4-6012DBA7876A}"/>
              </a:ext>
            </a:extLst>
          </p:cNvPr>
          <p:cNvGrpSpPr/>
          <p:nvPr/>
        </p:nvGrpSpPr>
        <p:grpSpPr>
          <a:xfrm>
            <a:off x="2033566" y="2464689"/>
            <a:ext cx="4895590" cy="2969344"/>
            <a:chOff x="1020408" y="2368720"/>
            <a:chExt cx="6527453" cy="3959125"/>
          </a:xfrm>
        </p:grpSpPr>
        <p:grpSp>
          <p:nvGrpSpPr>
            <p:cNvPr id="437" name="Group 436">
              <a:extLst>
                <a:ext uri="{FF2B5EF4-FFF2-40B4-BE49-F238E27FC236}">
                  <a16:creationId xmlns:a16="http://schemas.microsoft.com/office/drawing/2014/main" id="{A53AC2EB-91C2-F746-B123-4DDFF13D1D57}"/>
                </a:ext>
              </a:extLst>
            </p:cNvPr>
            <p:cNvGrpSpPr/>
            <p:nvPr/>
          </p:nvGrpSpPr>
          <p:grpSpPr>
            <a:xfrm>
              <a:off x="1020408" y="2368720"/>
              <a:ext cx="5734325" cy="3959125"/>
              <a:chOff x="1020408" y="2368720"/>
              <a:chExt cx="5734325" cy="3959125"/>
            </a:xfrm>
          </p:grpSpPr>
          <p:grpSp>
            <p:nvGrpSpPr>
              <p:cNvPr id="439" name="Group 438">
                <a:extLst>
                  <a:ext uri="{FF2B5EF4-FFF2-40B4-BE49-F238E27FC236}">
                    <a16:creationId xmlns:a16="http://schemas.microsoft.com/office/drawing/2014/main" id="{8CDE828F-A571-994C-B96F-B66021FD9E95}"/>
                  </a:ext>
                </a:extLst>
              </p:cNvPr>
              <p:cNvGrpSpPr/>
              <p:nvPr/>
            </p:nvGrpSpPr>
            <p:grpSpPr>
              <a:xfrm>
                <a:off x="1146544" y="5725901"/>
                <a:ext cx="565150" cy="400108"/>
                <a:chOff x="1736090" y="2873352"/>
                <a:chExt cx="565150" cy="400108"/>
              </a:xfrm>
            </p:grpSpPr>
            <p:grpSp>
              <p:nvGrpSpPr>
                <p:cNvPr id="445" name="Group 327">
                  <a:extLst>
                    <a:ext uri="{FF2B5EF4-FFF2-40B4-BE49-F238E27FC236}">
                      <a16:creationId xmlns:a16="http://schemas.microsoft.com/office/drawing/2014/main" id="{7DB507C2-899A-2A48-A472-076F2BBF588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449" name="Oval 448">
                    <a:extLst>
                      <a:ext uri="{FF2B5EF4-FFF2-40B4-BE49-F238E27FC236}">
                        <a16:creationId xmlns:a16="http://schemas.microsoft.com/office/drawing/2014/main" id="{F63A2817-46A6-F443-AC44-F44A7ECB9F8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450" name="Rectangle 449">
                    <a:extLst>
                      <a:ext uri="{FF2B5EF4-FFF2-40B4-BE49-F238E27FC236}">
                        <a16:creationId xmlns:a16="http://schemas.microsoft.com/office/drawing/2014/main" id="{64F9A520-9DD5-934F-9649-C563057A358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451" name="Oval 450">
                    <a:extLst>
                      <a:ext uri="{FF2B5EF4-FFF2-40B4-BE49-F238E27FC236}">
                        <a16:creationId xmlns:a16="http://schemas.microsoft.com/office/drawing/2014/main" id="{172E238D-4B7E-9B43-B5DC-B60FD87DB9DC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452" name="Freeform 451">
                    <a:extLst>
                      <a:ext uri="{FF2B5EF4-FFF2-40B4-BE49-F238E27FC236}">
                        <a16:creationId xmlns:a16="http://schemas.microsoft.com/office/drawing/2014/main" id="{E0151430-1B7A-8F4A-A43D-E8A0573B179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453" name="Freeform 452">
                    <a:extLst>
                      <a:ext uri="{FF2B5EF4-FFF2-40B4-BE49-F238E27FC236}">
                        <a16:creationId xmlns:a16="http://schemas.microsoft.com/office/drawing/2014/main" id="{3699656C-ED01-8044-A2A9-9CCB143DA58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454" name="Freeform 453">
                    <a:extLst>
                      <a:ext uri="{FF2B5EF4-FFF2-40B4-BE49-F238E27FC236}">
                        <a16:creationId xmlns:a16="http://schemas.microsoft.com/office/drawing/2014/main" id="{B02D3E38-4A22-CD40-AA98-AF5DEB5D7A4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455" name="Freeform 454">
                    <a:extLst>
                      <a:ext uri="{FF2B5EF4-FFF2-40B4-BE49-F238E27FC236}">
                        <a16:creationId xmlns:a16="http://schemas.microsoft.com/office/drawing/2014/main" id="{C8AD0F66-DCC0-C248-AC18-4163E0911E5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cxnSp>
                <p:nvCxnSpPr>
                  <p:cNvPr id="456" name="Straight Connector 455">
                    <a:extLst>
                      <a:ext uri="{FF2B5EF4-FFF2-40B4-BE49-F238E27FC236}">
                        <a16:creationId xmlns:a16="http://schemas.microsoft.com/office/drawing/2014/main" id="{4E8CAF2A-B68B-0342-8DB8-CEFAA26C7ACD}"/>
                      </a:ext>
                    </a:extLst>
                  </p:cNvPr>
                  <p:cNvCxnSpPr>
                    <a:endCxn id="4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457" name="Straight Connector 456">
                    <a:extLst>
                      <a:ext uri="{FF2B5EF4-FFF2-40B4-BE49-F238E27FC236}">
                        <a16:creationId xmlns:a16="http://schemas.microsoft.com/office/drawing/2014/main" id="{79808F3B-5338-CA4C-BB20-72DFD3FC58FB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446" name="Group 445">
                  <a:extLst>
                    <a:ext uri="{FF2B5EF4-FFF2-40B4-BE49-F238E27FC236}">
                      <a16:creationId xmlns:a16="http://schemas.microsoft.com/office/drawing/2014/main" id="{F7834A01-840C-9641-A3E4-C59BA2DC7FC8}"/>
                    </a:ext>
                  </a:extLst>
                </p:cNvPr>
                <p:cNvGrpSpPr/>
                <p:nvPr/>
              </p:nvGrpSpPr>
              <p:grpSpPr>
                <a:xfrm>
                  <a:off x="1770362" y="2873352"/>
                  <a:ext cx="489877" cy="400108"/>
                  <a:chOff x="667045" y="1708643"/>
                  <a:chExt cx="489877" cy="400108"/>
                </a:xfrm>
              </p:grpSpPr>
              <p:sp>
                <p:nvSpPr>
                  <p:cNvPr id="447" name="Oval 446">
                    <a:extLst>
                      <a:ext uri="{FF2B5EF4-FFF2-40B4-BE49-F238E27FC236}">
                        <a16:creationId xmlns:a16="http://schemas.microsoft.com/office/drawing/2014/main" id="{2A7E029A-75F0-614A-B5E8-B87AD51B8BB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448" name="TextBox 447">
                    <a:extLst>
                      <a:ext uri="{FF2B5EF4-FFF2-40B4-BE49-F238E27FC236}">
                        <a16:creationId xmlns:a16="http://schemas.microsoft.com/office/drawing/2014/main" id="{28310241-BB7D-9A48-BD30-785C2A40B6C7}"/>
                      </a:ext>
                    </a:extLst>
                  </p:cNvPr>
                  <p:cNvSpPr txBox="1"/>
                  <p:nvPr/>
                </p:nvSpPr>
                <p:spPr>
                  <a:xfrm>
                    <a:off x="667045" y="1708643"/>
                    <a:ext cx="489877" cy="40010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685800">
                      <a:defRPr/>
                    </a:pPr>
                    <a:r>
                      <a:rPr lang="en-US" sz="1350" kern="0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rPr>
                      <a:t>1c</a:t>
                    </a:r>
                  </a:p>
                </p:txBody>
              </p:sp>
            </p:grpSp>
          </p:grpSp>
          <p:sp>
            <p:nvSpPr>
              <p:cNvPr id="440" name="Oval 439">
                <a:extLst>
                  <a:ext uri="{FF2B5EF4-FFF2-40B4-BE49-F238E27FC236}">
                    <a16:creationId xmlns:a16="http://schemas.microsoft.com/office/drawing/2014/main" id="{6A304910-8754-7E45-BA14-8F35CB53B700}"/>
                  </a:ext>
                </a:extLst>
              </p:cNvPr>
              <p:cNvSpPr/>
              <p:nvPr/>
            </p:nvSpPr>
            <p:spPr bwMode="auto">
              <a:xfrm>
                <a:off x="1020408" y="5511349"/>
                <a:ext cx="839004" cy="816496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441" name="Oval 440">
                <a:extLst>
                  <a:ext uri="{FF2B5EF4-FFF2-40B4-BE49-F238E27FC236}">
                    <a16:creationId xmlns:a16="http://schemas.microsoft.com/office/drawing/2014/main" id="{B5398DB6-00AC-E84B-8FC3-AB4E80C61FCA}"/>
                  </a:ext>
                </a:extLst>
              </p:cNvPr>
              <p:cNvSpPr/>
              <p:nvPr/>
            </p:nvSpPr>
            <p:spPr bwMode="auto">
              <a:xfrm>
                <a:off x="2442651" y="3191580"/>
                <a:ext cx="839004" cy="816496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442" name="Oval 441">
                <a:extLst>
                  <a:ext uri="{FF2B5EF4-FFF2-40B4-BE49-F238E27FC236}">
                    <a16:creationId xmlns:a16="http://schemas.microsoft.com/office/drawing/2014/main" id="{4B6D0F25-82B6-4449-8E73-0F9B6AEF718E}"/>
                  </a:ext>
                </a:extLst>
              </p:cNvPr>
              <p:cNvSpPr/>
              <p:nvPr/>
            </p:nvSpPr>
            <p:spPr bwMode="auto">
              <a:xfrm>
                <a:off x="3252649" y="2368720"/>
                <a:ext cx="839004" cy="816496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443" name="Oval 442">
                <a:extLst>
                  <a:ext uri="{FF2B5EF4-FFF2-40B4-BE49-F238E27FC236}">
                    <a16:creationId xmlns:a16="http://schemas.microsoft.com/office/drawing/2014/main" id="{7858B7DD-439C-5A4F-AA12-2ADB525BD534}"/>
                  </a:ext>
                </a:extLst>
              </p:cNvPr>
              <p:cNvSpPr/>
              <p:nvPr/>
            </p:nvSpPr>
            <p:spPr bwMode="auto">
              <a:xfrm>
                <a:off x="5037704" y="2453079"/>
                <a:ext cx="839004" cy="816496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en-US" sz="1350" kern="0" dirty="0">
                    <a:solidFill>
                      <a:srgbClr val="FFFFFF"/>
                    </a:solidFill>
                    <a:latin typeface="Gill Sans MT"/>
                  </a:rPr>
                  <a:t>∂</a:t>
                </a:r>
              </a:p>
            </p:txBody>
          </p:sp>
          <p:sp>
            <p:nvSpPr>
              <p:cNvPr id="444" name="Oval 443">
                <a:extLst>
                  <a:ext uri="{FF2B5EF4-FFF2-40B4-BE49-F238E27FC236}">
                    <a16:creationId xmlns:a16="http://schemas.microsoft.com/office/drawing/2014/main" id="{12D4F31E-B8A4-8546-AEBC-539E1FA703F2}"/>
                  </a:ext>
                </a:extLst>
              </p:cNvPr>
              <p:cNvSpPr/>
              <p:nvPr/>
            </p:nvSpPr>
            <p:spPr bwMode="auto">
              <a:xfrm>
                <a:off x="5915729" y="3217852"/>
                <a:ext cx="839004" cy="816496"/>
              </a:xfrm>
              <a:prstGeom prst="ellipse">
                <a:avLst/>
              </a:prstGeom>
              <a:noFill/>
              <a:ln w="19050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r>
                  <a:rPr lang="en-US" sz="1350" kern="0" dirty="0">
                    <a:solidFill>
                      <a:srgbClr val="FFFFFF"/>
                    </a:solidFill>
                    <a:latin typeface="Gill Sans MT"/>
                  </a:rPr>
                  <a:t>∂</a:t>
                </a:r>
              </a:p>
            </p:txBody>
          </p:sp>
        </p:grpSp>
        <p:sp>
          <p:nvSpPr>
            <p:cNvPr id="438" name="TextBox 437">
              <a:extLst>
                <a:ext uri="{FF2B5EF4-FFF2-40B4-BE49-F238E27FC236}">
                  <a16:creationId xmlns:a16="http://schemas.microsoft.com/office/drawing/2014/main" id="{B1D970B4-50AC-DE42-A103-DADA8DD74EC8}"/>
                </a:ext>
              </a:extLst>
            </p:cNvPr>
            <p:cNvSpPr txBox="1"/>
            <p:nvPr/>
          </p:nvSpPr>
          <p:spPr>
            <a:xfrm>
              <a:off x="2018143" y="5692792"/>
              <a:ext cx="5529718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350" kern="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gateway routers run both eBGP and iBGP protocols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896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457" y="525023"/>
            <a:ext cx="7886700" cy="670967"/>
          </a:xfrm>
        </p:spPr>
        <p:txBody>
          <a:bodyPr/>
          <a:lstStyle/>
          <a:p>
            <a:r>
              <a:rPr lang="en-US" dirty="0"/>
              <a:t>BGP basics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29" name="Rectangle 4">
            <a:extLst>
              <a:ext uri="{FF2B5EF4-FFF2-40B4-BE49-F238E27FC236}">
                <a16:creationId xmlns:a16="http://schemas.microsoft.com/office/drawing/2014/main" id="{DCAA8DA2-D27E-D149-BF59-3D35D2D4D206}"/>
              </a:ext>
            </a:extLst>
          </p:cNvPr>
          <p:cNvSpPr txBox="1">
            <a:spLocks noChangeArrowheads="1"/>
          </p:cNvSpPr>
          <p:nvPr/>
        </p:nvSpPr>
        <p:spPr>
          <a:xfrm>
            <a:off x="714375" y="2988404"/>
            <a:ext cx="8229209" cy="92551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1931" indent="-211931"/>
            <a:r>
              <a:rPr lang="en-US" sz="2100" dirty="0"/>
              <a:t>when AS3 gateway 3a advertises </a:t>
            </a:r>
            <a:r>
              <a:rPr lang="en-US" sz="2100" dirty="0">
                <a:solidFill>
                  <a:srgbClr val="0000A8"/>
                </a:solidFill>
              </a:rPr>
              <a:t>path </a:t>
            </a:r>
            <a:r>
              <a:rPr lang="en-US" sz="1800" dirty="0">
                <a:solidFill>
                  <a:srgbClr val="0000A8"/>
                </a:solidFill>
              </a:rPr>
              <a:t>AS3,X </a:t>
            </a:r>
            <a:r>
              <a:rPr lang="en-US" sz="2100" dirty="0"/>
              <a:t>to AS2 gateway 2c:</a:t>
            </a:r>
          </a:p>
          <a:p>
            <a:pPr marL="514350" lvl="1" indent="-171450"/>
            <a:r>
              <a:rPr lang="en-US" sz="1800" dirty="0"/>
              <a:t>AS3 </a:t>
            </a:r>
            <a:r>
              <a:rPr lang="en-US" sz="1800" i="1" dirty="0">
                <a:solidFill>
                  <a:srgbClr val="0000A8"/>
                </a:solidFill>
              </a:rPr>
              <a:t>promises</a:t>
            </a:r>
            <a:r>
              <a:rPr lang="en-US" sz="1800" dirty="0"/>
              <a:t> to AS2 it will forward datagrams towards X</a:t>
            </a:r>
          </a:p>
          <a:p>
            <a:pPr marL="0" indent="0">
              <a:buNone/>
            </a:pPr>
            <a:endParaRPr lang="en-US" sz="1500" dirty="0">
              <a:latin typeface="Gill Sans MT" charset="0"/>
            </a:endParaRPr>
          </a:p>
        </p:txBody>
      </p:sp>
      <p:sp>
        <p:nvSpPr>
          <p:cNvPr id="230" name="Rectangle 116">
            <a:extLst>
              <a:ext uri="{FF2B5EF4-FFF2-40B4-BE49-F238E27FC236}">
                <a16:creationId xmlns:a16="http://schemas.microsoft.com/office/drawing/2014/main" id="{8C17C2DE-65A0-B34D-B3A2-D8B3B6128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1838228"/>
            <a:ext cx="8088291" cy="926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11931" indent="-21193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100" dirty="0">
                <a:solidFill>
                  <a:srgbClr val="CC0000"/>
                </a:solidFill>
              </a:rPr>
              <a:t>BGP session: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/>
              <a:t>two BGP routers (“</a:t>
            </a:r>
            <a:r>
              <a:rPr lang="en-US" altLang="ja-JP" sz="2100" dirty="0"/>
              <a:t>peers”) exchange BGP messages over semi-permanent TCP connection:</a:t>
            </a:r>
          </a:p>
          <a:p>
            <a:pPr marL="514350" lvl="1" indent="-1714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1800" dirty="0">
                <a:cs typeface="Gill Sans MT"/>
              </a:rPr>
              <a:t>advertising </a:t>
            </a:r>
            <a:r>
              <a:rPr lang="en-US" sz="1800" i="1" dirty="0">
                <a:solidFill>
                  <a:srgbClr val="0000A8"/>
                </a:solidFill>
                <a:cs typeface="Gill Sans MT"/>
              </a:rPr>
              <a:t>paths</a:t>
            </a:r>
            <a:r>
              <a:rPr lang="en-US" sz="1800" dirty="0">
                <a:solidFill>
                  <a:srgbClr val="0000A8"/>
                </a:solidFill>
                <a:cs typeface="Gill Sans MT"/>
              </a:rPr>
              <a:t> </a:t>
            </a:r>
            <a:r>
              <a:rPr lang="en-US" sz="1800" dirty="0">
                <a:cs typeface="Gill Sans MT"/>
              </a:rPr>
              <a:t>to different destination network prefixes (BGP  is a “</a:t>
            </a:r>
            <a:r>
              <a:rPr lang="en-US" altLang="ja-JP" sz="1800" dirty="0">
                <a:cs typeface="Gill Sans MT"/>
              </a:rPr>
              <a:t>path vector” protocol)</a:t>
            </a:r>
            <a:endParaRPr lang="en-US" sz="1800" dirty="0">
              <a:solidFill>
                <a:srgbClr val="FF0000"/>
              </a:solidFill>
              <a:cs typeface="Gill Sans MT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674B87-B4BA-724F-B30D-3B31649B8484}"/>
              </a:ext>
            </a:extLst>
          </p:cNvPr>
          <p:cNvGrpSpPr/>
          <p:nvPr/>
        </p:nvGrpSpPr>
        <p:grpSpPr>
          <a:xfrm>
            <a:off x="3469483" y="4495111"/>
            <a:ext cx="1909266" cy="1290401"/>
            <a:chOff x="4625977" y="4850481"/>
            <a:chExt cx="2545688" cy="1720535"/>
          </a:xfrm>
        </p:grpSpPr>
        <p:grpSp>
          <p:nvGrpSpPr>
            <p:cNvPr id="962" name="Group 961">
              <a:extLst>
                <a:ext uri="{FF2B5EF4-FFF2-40B4-BE49-F238E27FC236}">
                  <a16:creationId xmlns:a16="http://schemas.microsoft.com/office/drawing/2014/main" id="{8F9DA6AD-85D5-0849-B2A3-E35267E2902B}"/>
                </a:ext>
              </a:extLst>
            </p:cNvPr>
            <p:cNvGrpSpPr/>
            <p:nvPr/>
          </p:nvGrpSpPr>
          <p:grpSpPr>
            <a:xfrm>
              <a:off x="4625977" y="4850481"/>
              <a:ext cx="2545688" cy="1720535"/>
              <a:chOff x="-2170772" y="2784954"/>
              <a:chExt cx="2712783" cy="1853712"/>
            </a:xfrm>
          </p:grpSpPr>
          <p:sp>
            <p:nvSpPr>
              <p:cNvPr id="963" name="Freeform 2">
                <a:extLst>
                  <a:ext uri="{FF2B5EF4-FFF2-40B4-BE49-F238E27FC236}">
                    <a16:creationId xmlns:a16="http://schemas.microsoft.com/office/drawing/2014/main" id="{47CA5C69-ECB9-9243-BCB2-19799366B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70772" y="2784954"/>
                <a:ext cx="2712783" cy="185371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0" h="10795">
                    <a:moveTo>
                      <a:pt x="45" y="5036"/>
                    </a:moveTo>
                    <a:cubicBezTo>
                      <a:pt x="272" y="4277"/>
                      <a:pt x="1931" y="3650"/>
                      <a:pt x="2738" y="2811"/>
                    </a:cubicBezTo>
                    <a:cubicBezTo>
                      <a:pt x="3545" y="1972"/>
                      <a:pt x="3352" y="117"/>
                      <a:pt x="4886" y="4"/>
                    </a:cubicBezTo>
                    <a:cubicBezTo>
                      <a:pt x="6420" y="-109"/>
                      <a:pt x="7216" y="1912"/>
                      <a:pt x="8068" y="2813"/>
                    </a:cubicBezTo>
                    <a:cubicBezTo>
                      <a:pt x="8920" y="3715"/>
                      <a:pt x="9928" y="3420"/>
                      <a:pt x="9996" y="5413"/>
                    </a:cubicBezTo>
                    <a:cubicBezTo>
                      <a:pt x="10064" y="7406"/>
                      <a:pt x="9275" y="6409"/>
                      <a:pt x="8476" y="7306"/>
                    </a:cubicBezTo>
                    <a:cubicBezTo>
                      <a:pt x="7677" y="8203"/>
                      <a:pt x="7086" y="10770"/>
                      <a:pt x="5202" y="10795"/>
                    </a:cubicBezTo>
                    <a:cubicBezTo>
                      <a:pt x="3318" y="10820"/>
                      <a:pt x="3391" y="8255"/>
                      <a:pt x="2753" y="7683"/>
                    </a:cubicBezTo>
                    <a:cubicBezTo>
                      <a:pt x="2115" y="7111"/>
                      <a:pt x="2326" y="7496"/>
                      <a:pt x="1375" y="7365"/>
                    </a:cubicBezTo>
                    <a:cubicBezTo>
                      <a:pt x="493" y="6773"/>
                      <a:pt x="-182" y="5795"/>
                      <a:pt x="45" y="5036"/>
                    </a:cubicBezTo>
                    <a:close/>
                  </a:path>
                </a:pathLst>
              </a:cu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 kern="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64" name="Group 963">
                <a:extLst>
                  <a:ext uri="{FF2B5EF4-FFF2-40B4-BE49-F238E27FC236}">
                    <a16:creationId xmlns:a16="http://schemas.microsoft.com/office/drawing/2014/main" id="{47F10EB0-0B3F-2C4A-8FCF-EA8D8DC5F8A6}"/>
                  </a:ext>
                </a:extLst>
              </p:cNvPr>
              <p:cNvGrpSpPr/>
              <p:nvPr/>
            </p:nvGrpSpPr>
            <p:grpSpPr>
              <a:xfrm>
                <a:off x="-1935370" y="2935816"/>
                <a:ext cx="2333625" cy="1652396"/>
                <a:chOff x="833331" y="2873352"/>
                <a:chExt cx="2333625" cy="1652396"/>
              </a:xfrm>
            </p:grpSpPr>
            <p:grpSp>
              <p:nvGrpSpPr>
                <p:cNvPr id="965" name="Group 964">
                  <a:extLst>
                    <a:ext uri="{FF2B5EF4-FFF2-40B4-BE49-F238E27FC236}">
                      <a16:creationId xmlns:a16="http://schemas.microsoft.com/office/drawing/2014/main" id="{92EEF5F0-55EF-074D-AF81-D0B81445743A}"/>
                    </a:ext>
                  </a:extLst>
                </p:cNvPr>
                <p:cNvGrpSpPr/>
                <p:nvPr/>
              </p:nvGrpSpPr>
              <p:grpSpPr>
                <a:xfrm>
                  <a:off x="1736090" y="2873352"/>
                  <a:ext cx="569970" cy="431079"/>
                  <a:chOff x="1736090" y="2873352"/>
                  <a:chExt cx="569970" cy="431079"/>
                </a:xfrm>
              </p:grpSpPr>
              <p:grpSp>
                <p:nvGrpSpPr>
                  <p:cNvPr id="1014" name="Group 327">
                    <a:extLst>
                      <a:ext uri="{FF2B5EF4-FFF2-40B4-BE49-F238E27FC236}">
                        <a16:creationId xmlns:a16="http://schemas.microsoft.com/office/drawing/2014/main" id="{9099EC2B-37EA-0C44-A088-AA0BEFBABEF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1018" name="Oval 1017">
                      <a:extLst>
                        <a:ext uri="{FF2B5EF4-FFF2-40B4-BE49-F238E27FC236}">
                          <a16:creationId xmlns:a16="http://schemas.microsoft.com/office/drawing/2014/main" id="{06383681-CBA2-9F48-A51E-F788141B774E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19" name="Rectangle 1018">
                      <a:extLst>
                        <a:ext uri="{FF2B5EF4-FFF2-40B4-BE49-F238E27FC236}">
                          <a16:creationId xmlns:a16="http://schemas.microsoft.com/office/drawing/2014/main" id="{C97104E9-B1EC-7E41-B759-021AFA8E645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20" name="Oval 1019">
                      <a:extLst>
                        <a:ext uri="{FF2B5EF4-FFF2-40B4-BE49-F238E27FC236}">
                          <a16:creationId xmlns:a16="http://schemas.microsoft.com/office/drawing/2014/main" id="{BF9F014E-B0FD-F247-A45F-A48C1CFFDE42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21" name="Freeform 1020">
                      <a:extLst>
                        <a:ext uri="{FF2B5EF4-FFF2-40B4-BE49-F238E27FC236}">
                          <a16:creationId xmlns:a16="http://schemas.microsoft.com/office/drawing/2014/main" id="{61599743-05A4-1146-8FBE-0F906AA7C65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22" name="Freeform 1021">
                      <a:extLst>
                        <a:ext uri="{FF2B5EF4-FFF2-40B4-BE49-F238E27FC236}">
                          <a16:creationId xmlns:a16="http://schemas.microsoft.com/office/drawing/2014/main" id="{C12C52A6-B76E-504C-A6F5-1BB5FBE50DA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23" name="Freeform 1022">
                      <a:extLst>
                        <a:ext uri="{FF2B5EF4-FFF2-40B4-BE49-F238E27FC236}">
                          <a16:creationId xmlns:a16="http://schemas.microsoft.com/office/drawing/2014/main" id="{16FD35BC-2DCF-F147-823E-1C428EC4F07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24" name="Freeform 1023">
                      <a:extLst>
                        <a:ext uri="{FF2B5EF4-FFF2-40B4-BE49-F238E27FC236}">
                          <a16:creationId xmlns:a16="http://schemas.microsoft.com/office/drawing/2014/main" id="{B43EF249-F243-EB4A-BFD2-58BAB022F41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cxnSp>
                  <p:nvCxnSpPr>
                    <p:cNvPr id="1025" name="Straight Connector 1024">
                      <a:extLst>
                        <a:ext uri="{FF2B5EF4-FFF2-40B4-BE49-F238E27FC236}">
                          <a16:creationId xmlns:a16="http://schemas.microsoft.com/office/drawing/2014/main" id="{E53DFABB-EBD9-034A-9DB9-C96A270F2368}"/>
                        </a:ext>
                      </a:extLst>
                    </p:cNvPr>
                    <p:cNvCxnSpPr>
                      <a:endCxn id="1020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026" name="Straight Connector 1025">
                      <a:extLst>
                        <a:ext uri="{FF2B5EF4-FFF2-40B4-BE49-F238E27FC236}">
                          <a16:creationId xmlns:a16="http://schemas.microsoft.com/office/drawing/2014/main" id="{5916D393-831E-B742-8DE4-79D7248B8F41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1015" name="Group 1014">
                    <a:extLst>
                      <a:ext uri="{FF2B5EF4-FFF2-40B4-BE49-F238E27FC236}">
                        <a16:creationId xmlns:a16="http://schemas.microsoft.com/office/drawing/2014/main" id="{C264299E-26BE-1F42-94CE-1F9FBD298757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535698" cy="431079"/>
                    <a:chOff x="667045" y="1708643"/>
                    <a:chExt cx="535698" cy="431079"/>
                  </a:xfrm>
                </p:grpSpPr>
                <p:sp>
                  <p:nvSpPr>
                    <p:cNvPr id="1016" name="Oval 1015">
                      <a:extLst>
                        <a:ext uri="{FF2B5EF4-FFF2-40B4-BE49-F238E27FC236}">
                          <a16:creationId xmlns:a16="http://schemas.microsoft.com/office/drawing/2014/main" id="{47D37841-E845-004B-A7D0-AEC5E1F8BD7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17" name="TextBox 1016">
                      <a:extLst>
                        <a:ext uri="{FF2B5EF4-FFF2-40B4-BE49-F238E27FC236}">
                          <a16:creationId xmlns:a16="http://schemas.microsoft.com/office/drawing/2014/main" id="{0523D9FC-EEC1-2947-959E-941AD744966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535698" cy="43107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800">
                        <a:defRPr/>
                      </a:pPr>
                      <a:r>
                        <a:rPr lang="en-US" sz="1350" kern="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</a:rPr>
                        <a:t>2b</a:t>
                      </a:r>
                    </a:p>
                  </p:txBody>
                </p:sp>
              </p:grpSp>
            </p:grpSp>
            <p:grpSp>
              <p:nvGrpSpPr>
                <p:cNvPr id="966" name="Group 965">
                  <a:extLst>
                    <a:ext uri="{FF2B5EF4-FFF2-40B4-BE49-F238E27FC236}">
                      <a16:creationId xmlns:a16="http://schemas.microsoft.com/office/drawing/2014/main" id="{B7FC3005-A2CD-E84D-BA1F-366A68D58FAE}"/>
                    </a:ext>
                  </a:extLst>
                </p:cNvPr>
                <p:cNvGrpSpPr/>
                <p:nvPr/>
              </p:nvGrpSpPr>
              <p:grpSpPr>
                <a:xfrm>
                  <a:off x="1740320" y="4094669"/>
                  <a:ext cx="569970" cy="431079"/>
                  <a:chOff x="1736090" y="2873352"/>
                  <a:chExt cx="569970" cy="431079"/>
                </a:xfrm>
              </p:grpSpPr>
              <p:grpSp>
                <p:nvGrpSpPr>
                  <p:cNvPr id="1001" name="Group 327">
                    <a:extLst>
                      <a:ext uri="{FF2B5EF4-FFF2-40B4-BE49-F238E27FC236}">
                        <a16:creationId xmlns:a16="http://schemas.microsoft.com/office/drawing/2014/main" id="{3B81F62B-02C3-584F-81B5-BF82FDBEC3E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1005" name="Oval 1004">
                      <a:extLst>
                        <a:ext uri="{FF2B5EF4-FFF2-40B4-BE49-F238E27FC236}">
                          <a16:creationId xmlns:a16="http://schemas.microsoft.com/office/drawing/2014/main" id="{689F06F8-658D-4041-9E29-B3A90F77D752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06" name="Rectangle 1005">
                      <a:extLst>
                        <a:ext uri="{FF2B5EF4-FFF2-40B4-BE49-F238E27FC236}">
                          <a16:creationId xmlns:a16="http://schemas.microsoft.com/office/drawing/2014/main" id="{404921C5-F47B-5C4E-8BD9-97DA2678903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07" name="Oval 1006">
                      <a:extLst>
                        <a:ext uri="{FF2B5EF4-FFF2-40B4-BE49-F238E27FC236}">
                          <a16:creationId xmlns:a16="http://schemas.microsoft.com/office/drawing/2014/main" id="{0D6B9DCC-966F-8747-91CA-CE410A339C38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08" name="Freeform 1007">
                      <a:extLst>
                        <a:ext uri="{FF2B5EF4-FFF2-40B4-BE49-F238E27FC236}">
                          <a16:creationId xmlns:a16="http://schemas.microsoft.com/office/drawing/2014/main" id="{91138181-1C39-4443-AD4F-304207B3231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09" name="Freeform 1008">
                      <a:extLst>
                        <a:ext uri="{FF2B5EF4-FFF2-40B4-BE49-F238E27FC236}">
                          <a16:creationId xmlns:a16="http://schemas.microsoft.com/office/drawing/2014/main" id="{C609919A-CD2F-0149-AFED-170D09F635C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10" name="Freeform 1009">
                      <a:extLst>
                        <a:ext uri="{FF2B5EF4-FFF2-40B4-BE49-F238E27FC236}">
                          <a16:creationId xmlns:a16="http://schemas.microsoft.com/office/drawing/2014/main" id="{E4639939-D1A9-7448-870F-2CAADF89B60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11" name="Freeform 1010">
                      <a:extLst>
                        <a:ext uri="{FF2B5EF4-FFF2-40B4-BE49-F238E27FC236}">
                          <a16:creationId xmlns:a16="http://schemas.microsoft.com/office/drawing/2014/main" id="{DACEEDF1-E984-6A40-9D14-57FFDA6F808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cxnSp>
                  <p:nvCxnSpPr>
                    <p:cNvPr id="1012" name="Straight Connector 1011">
                      <a:extLst>
                        <a:ext uri="{FF2B5EF4-FFF2-40B4-BE49-F238E27FC236}">
                          <a16:creationId xmlns:a16="http://schemas.microsoft.com/office/drawing/2014/main" id="{D5720AC2-9EB4-FA41-8292-7942F8123F58}"/>
                        </a:ext>
                      </a:extLst>
                    </p:cNvPr>
                    <p:cNvCxnSpPr>
                      <a:endCxn id="1007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013" name="Straight Connector 1012">
                      <a:extLst>
                        <a:ext uri="{FF2B5EF4-FFF2-40B4-BE49-F238E27FC236}">
                          <a16:creationId xmlns:a16="http://schemas.microsoft.com/office/drawing/2014/main" id="{DD299BD0-103D-9640-BFB3-BA317A78BB96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1002" name="Group 1001">
                    <a:extLst>
                      <a:ext uri="{FF2B5EF4-FFF2-40B4-BE49-F238E27FC236}">
                        <a16:creationId xmlns:a16="http://schemas.microsoft.com/office/drawing/2014/main" id="{A5D79156-4411-1C4A-A06C-CC57F40DAEF1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535698" cy="431079"/>
                    <a:chOff x="667045" y="1708643"/>
                    <a:chExt cx="535698" cy="431079"/>
                  </a:xfrm>
                </p:grpSpPr>
                <p:sp>
                  <p:nvSpPr>
                    <p:cNvPr id="1003" name="Oval 1002">
                      <a:extLst>
                        <a:ext uri="{FF2B5EF4-FFF2-40B4-BE49-F238E27FC236}">
                          <a16:creationId xmlns:a16="http://schemas.microsoft.com/office/drawing/2014/main" id="{6ED8E43D-C048-2C4A-AD7E-166A6240F91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04" name="TextBox 1003">
                      <a:extLst>
                        <a:ext uri="{FF2B5EF4-FFF2-40B4-BE49-F238E27FC236}">
                          <a16:creationId xmlns:a16="http://schemas.microsoft.com/office/drawing/2014/main" id="{C7EC272F-F615-3449-A57B-0BE1C7CF234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535698" cy="43107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800">
                        <a:defRPr/>
                      </a:pPr>
                      <a:r>
                        <a:rPr lang="en-US" sz="1350" kern="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</a:rPr>
                        <a:t>2d</a:t>
                      </a:r>
                    </a:p>
                  </p:txBody>
                </p:sp>
              </p:grpSp>
            </p:grpSp>
            <p:grpSp>
              <p:nvGrpSpPr>
                <p:cNvPr id="967" name="Group 966">
                  <a:extLst>
                    <a:ext uri="{FF2B5EF4-FFF2-40B4-BE49-F238E27FC236}">
                      <a16:creationId xmlns:a16="http://schemas.microsoft.com/office/drawing/2014/main" id="{4F28AF41-B5E5-1842-9D74-E89006EEF884}"/>
                    </a:ext>
                  </a:extLst>
                </p:cNvPr>
                <p:cNvGrpSpPr/>
                <p:nvPr/>
              </p:nvGrpSpPr>
              <p:grpSpPr>
                <a:xfrm>
                  <a:off x="2601806" y="3485072"/>
                  <a:ext cx="565150" cy="431079"/>
                  <a:chOff x="1736090" y="2873352"/>
                  <a:chExt cx="565150" cy="431079"/>
                </a:xfrm>
              </p:grpSpPr>
              <p:grpSp>
                <p:nvGrpSpPr>
                  <p:cNvPr id="988" name="Group 327">
                    <a:extLst>
                      <a:ext uri="{FF2B5EF4-FFF2-40B4-BE49-F238E27FC236}">
                        <a16:creationId xmlns:a16="http://schemas.microsoft.com/office/drawing/2014/main" id="{0D306E73-B14D-2E45-B568-09A0971DA72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992" name="Oval 991">
                      <a:extLst>
                        <a:ext uri="{FF2B5EF4-FFF2-40B4-BE49-F238E27FC236}">
                          <a16:creationId xmlns:a16="http://schemas.microsoft.com/office/drawing/2014/main" id="{FF29EC4E-6159-484A-B0A2-38BBB0F02365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93" name="Rectangle 992">
                      <a:extLst>
                        <a:ext uri="{FF2B5EF4-FFF2-40B4-BE49-F238E27FC236}">
                          <a16:creationId xmlns:a16="http://schemas.microsoft.com/office/drawing/2014/main" id="{EA6365B2-8D40-444B-B4D2-864A071BE97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94" name="Oval 993">
                      <a:extLst>
                        <a:ext uri="{FF2B5EF4-FFF2-40B4-BE49-F238E27FC236}">
                          <a16:creationId xmlns:a16="http://schemas.microsoft.com/office/drawing/2014/main" id="{7DBB63AF-3293-FC44-861A-65FC5EE0F147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95" name="Freeform 994">
                      <a:extLst>
                        <a:ext uri="{FF2B5EF4-FFF2-40B4-BE49-F238E27FC236}">
                          <a16:creationId xmlns:a16="http://schemas.microsoft.com/office/drawing/2014/main" id="{1F05B204-2255-2C42-893C-91BA84BB24A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96" name="Freeform 995">
                      <a:extLst>
                        <a:ext uri="{FF2B5EF4-FFF2-40B4-BE49-F238E27FC236}">
                          <a16:creationId xmlns:a16="http://schemas.microsoft.com/office/drawing/2014/main" id="{974F3861-59A0-9D47-94DD-C130E0EDD48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97" name="Freeform 996">
                      <a:extLst>
                        <a:ext uri="{FF2B5EF4-FFF2-40B4-BE49-F238E27FC236}">
                          <a16:creationId xmlns:a16="http://schemas.microsoft.com/office/drawing/2014/main" id="{4AC5F9E8-F7CF-6741-B3B9-726D1328262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98" name="Freeform 997">
                      <a:extLst>
                        <a:ext uri="{FF2B5EF4-FFF2-40B4-BE49-F238E27FC236}">
                          <a16:creationId xmlns:a16="http://schemas.microsoft.com/office/drawing/2014/main" id="{CA1C120F-A263-5C48-9425-3FD9C6FCBA6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cxnSp>
                  <p:nvCxnSpPr>
                    <p:cNvPr id="999" name="Straight Connector 998">
                      <a:extLst>
                        <a:ext uri="{FF2B5EF4-FFF2-40B4-BE49-F238E27FC236}">
                          <a16:creationId xmlns:a16="http://schemas.microsoft.com/office/drawing/2014/main" id="{C156B9C8-F289-0740-B093-B4C792F37C4F}"/>
                        </a:ext>
                      </a:extLst>
                    </p:cNvPr>
                    <p:cNvCxnSpPr>
                      <a:endCxn id="994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000" name="Straight Connector 999">
                      <a:extLst>
                        <a:ext uri="{FF2B5EF4-FFF2-40B4-BE49-F238E27FC236}">
                          <a16:creationId xmlns:a16="http://schemas.microsoft.com/office/drawing/2014/main" id="{B4564C5C-13AE-D441-9331-0A1D44075F9D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989" name="Group 988">
                    <a:extLst>
                      <a:ext uri="{FF2B5EF4-FFF2-40B4-BE49-F238E27FC236}">
                        <a16:creationId xmlns:a16="http://schemas.microsoft.com/office/drawing/2014/main" id="{BCDC05FE-2039-2943-8445-E442006B98DA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522033" cy="431079"/>
                    <a:chOff x="667045" y="1708643"/>
                    <a:chExt cx="522033" cy="431079"/>
                  </a:xfrm>
                </p:grpSpPr>
                <p:sp>
                  <p:nvSpPr>
                    <p:cNvPr id="990" name="Oval 989">
                      <a:extLst>
                        <a:ext uri="{FF2B5EF4-FFF2-40B4-BE49-F238E27FC236}">
                          <a16:creationId xmlns:a16="http://schemas.microsoft.com/office/drawing/2014/main" id="{65923287-6329-654B-A1C8-19F246809A0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91" name="TextBox 990">
                      <a:extLst>
                        <a:ext uri="{FF2B5EF4-FFF2-40B4-BE49-F238E27FC236}">
                          <a16:creationId xmlns:a16="http://schemas.microsoft.com/office/drawing/2014/main" id="{F5CEC04E-82B5-C343-AFAD-AE6932C3A23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522033" cy="43107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800">
                        <a:defRPr/>
                      </a:pPr>
                      <a:r>
                        <a:rPr lang="en-US" sz="1350" kern="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</a:rPr>
                        <a:t>2c</a:t>
                      </a:r>
                    </a:p>
                  </p:txBody>
                </p:sp>
              </p:grpSp>
            </p:grpSp>
            <p:grpSp>
              <p:nvGrpSpPr>
                <p:cNvPr id="968" name="Group 967">
                  <a:extLst>
                    <a:ext uri="{FF2B5EF4-FFF2-40B4-BE49-F238E27FC236}">
                      <a16:creationId xmlns:a16="http://schemas.microsoft.com/office/drawing/2014/main" id="{5D8A6EA5-58E5-5347-8B53-909B09FE4857}"/>
                    </a:ext>
                  </a:extLst>
                </p:cNvPr>
                <p:cNvGrpSpPr/>
                <p:nvPr/>
              </p:nvGrpSpPr>
              <p:grpSpPr>
                <a:xfrm>
                  <a:off x="833331" y="3478719"/>
                  <a:ext cx="569970" cy="431079"/>
                  <a:chOff x="1736090" y="2873352"/>
                  <a:chExt cx="569970" cy="431079"/>
                </a:xfrm>
              </p:grpSpPr>
              <p:grpSp>
                <p:nvGrpSpPr>
                  <p:cNvPr id="975" name="Group 327">
                    <a:extLst>
                      <a:ext uri="{FF2B5EF4-FFF2-40B4-BE49-F238E27FC236}">
                        <a16:creationId xmlns:a16="http://schemas.microsoft.com/office/drawing/2014/main" id="{987E263B-209C-B841-A72D-82CDF16A357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979" name="Oval 978">
                      <a:extLst>
                        <a:ext uri="{FF2B5EF4-FFF2-40B4-BE49-F238E27FC236}">
                          <a16:creationId xmlns:a16="http://schemas.microsoft.com/office/drawing/2014/main" id="{45DA5A54-C971-DA46-816D-92FDEDBFD235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80" name="Rectangle 979">
                      <a:extLst>
                        <a:ext uri="{FF2B5EF4-FFF2-40B4-BE49-F238E27FC236}">
                          <a16:creationId xmlns:a16="http://schemas.microsoft.com/office/drawing/2014/main" id="{FBC3CBFB-81ED-4047-AC10-14B567818F1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81" name="Oval 980">
                      <a:extLst>
                        <a:ext uri="{FF2B5EF4-FFF2-40B4-BE49-F238E27FC236}">
                          <a16:creationId xmlns:a16="http://schemas.microsoft.com/office/drawing/2014/main" id="{4AF63E3D-6F0C-4E46-9B57-26B02D7D4E57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82" name="Freeform 981">
                      <a:extLst>
                        <a:ext uri="{FF2B5EF4-FFF2-40B4-BE49-F238E27FC236}">
                          <a16:creationId xmlns:a16="http://schemas.microsoft.com/office/drawing/2014/main" id="{018175B4-4646-A241-8298-B68D459D822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83" name="Freeform 982">
                      <a:extLst>
                        <a:ext uri="{FF2B5EF4-FFF2-40B4-BE49-F238E27FC236}">
                          <a16:creationId xmlns:a16="http://schemas.microsoft.com/office/drawing/2014/main" id="{2D4DF999-0429-B24E-A8FF-940E30D8E53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84" name="Freeform 983">
                      <a:extLst>
                        <a:ext uri="{FF2B5EF4-FFF2-40B4-BE49-F238E27FC236}">
                          <a16:creationId xmlns:a16="http://schemas.microsoft.com/office/drawing/2014/main" id="{713AE350-068A-274C-87A0-55247EF72F1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85" name="Freeform 984">
                      <a:extLst>
                        <a:ext uri="{FF2B5EF4-FFF2-40B4-BE49-F238E27FC236}">
                          <a16:creationId xmlns:a16="http://schemas.microsoft.com/office/drawing/2014/main" id="{C169EAB4-5C1D-8A48-8864-B86DF9865D1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cxnSp>
                  <p:nvCxnSpPr>
                    <p:cNvPr id="986" name="Straight Connector 985">
                      <a:extLst>
                        <a:ext uri="{FF2B5EF4-FFF2-40B4-BE49-F238E27FC236}">
                          <a16:creationId xmlns:a16="http://schemas.microsoft.com/office/drawing/2014/main" id="{6E324783-1628-6A4C-BB41-2788B16F009A}"/>
                        </a:ext>
                      </a:extLst>
                    </p:cNvPr>
                    <p:cNvCxnSpPr>
                      <a:endCxn id="981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987" name="Straight Connector 986">
                      <a:extLst>
                        <a:ext uri="{FF2B5EF4-FFF2-40B4-BE49-F238E27FC236}">
                          <a16:creationId xmlns:a16="http://schemas.microsoft.com/office/drawing/2014/main" id="{84412028-5AD6-D447-A378-01E2FD57457C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976" name="Group 975">
                    <a:extLst>
                      <a:ext uri="{FF2B5EF4-FFF2-40B4-BE49-F238E27FC236}">
                        <a16:creationId xmlns:a16="http://schemas.microsoft.com/office/drawing/2014/main" id="{14A502AB-FDED-574D-A3A2-E827358D6ABB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535698" cy="431079"/>
                    <a:chOff x="667045" y="1708643"/>
                    <a:chExt cx="535698" cy="431079"/>
                  </a:xfrm>
                </p:grpSpPr>
                <p:sp>
                  <p:nvSpPr>
                    <p:cNvPr id="977" name="Oval 976">
                      <a:extLst>
                        <a:ext uri="{FF2B5EF4-FFF2-40B4-BE49-F238E27FC236}">
                          <a16:creationId xmlns:a16="http://schemas.microsoft.com/office/drawing/2014/main" id="{19416E38-67D6-0442-8F48-E8493F2FD79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78" name="TextBox 977">
                      <a:extLst>
                        <a:ext uri="{FF2B5EF4-FFF2-40B4-BE49-F238E27FC236}">
                          <a16:creationId xmlns:a16="http://schemas.microsoft.com/office/drawing/2014/main" id="{5246B96B-3A43-A645-9718-340F085B233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535698" cy="43107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800">
                        <a:defRPr/>
                      </a:pPr>
                      <a:r>
                        <a:rPr lang="en-US" sz="1350" kern="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</a:rPr>
                        <a:t>2a</a:t>
                      </a:r>
                    </a:p>
                  </p:txBody>
                </p:sp>
              </p:grpSp>
            </p:grpSp>
            <p:cxnSp>
              <p:nvCxnSpPr>
                <p:cNvPr id="971" name="Straight Connector 970">
                  <a:extLst>
                    <a:ext uri="{FF2B5EF4-FFF2-40B4-BE49-F238E27FC236}">
                      <a16:creationId xmlns:a16="http://schemas.microsoft.com/office/drawing/2014/main" id="{6B4BCBD1-C954-6541-8254-DF07CDA0475D}"/>
                    </a:ext>
                  </a:extLst>
                </p:cNvPr>
                <p:cNvCxnSpPr>
                  <a:stCxn id="1018" idx="7"/>
                </p:cNvCxnSpPr>
                <p:nvPr/>
              </p:nvCxnSpPr>
              <p:spPr bwMode="auto">
                <a:xfrm>
                  <a:off x="2218708" y="3154477"/>
                  <a:ext cx="480042" cy="369773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72" name="Straight Connector 971">
                  <a:extLst>
                    <a:ext uri="{FF2B5EF4-FFF2-40B4-BE49-F238E27FC236}">
                      <a16:creationId xmlns:a16="http://schemas.microsoft.com/office/drawing/2014/main" id="{386E43E5-D30F-4F47-A035-82F1414B18F0}"/>
                    </a:ext>
                  </a:extLst>
                </p:cNvPr>
                <p:cNvCxnSpPr/>
                <p:nvPr/>
              </p:nvCxnSpPr>
              <p:spPr bwMode="auto">
                <a:xfrm>
                  <a:off x="1300073" y="3786304"/>
                  <a:ext cx="477927" cy="357071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73" name="Straight Connector 972">
                  <a:extLst>
                    <a:ext uri="{FF2B5EF4-FFF2-40B4-BE49-F238E27FC236}">
                      <a16:creationId xmlns:a16="http://schemas.microsoft.com/office/drawing/2014/main" id="{43A4E04D-2290-384D-88C2-85BF6AEF84DB}"/>
                    </a:ext>
                  </a:extLst>
                </p:cNvPr>
                <p:cNvCxnSpPr/>
                <p:nvPr/>
              </p:nvCxnSpPr>
              <p:spPr bwMode="auto">
                <a:xfrm flipH="1">
                  <a:off x="2196042" y="3783542"/>
                  <a:ext cx="508002" cy="349250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1093" name="TextBox 1092">
              <a:extLst>
                <a:ext uri="{FF2B5EF4-FFF2-40B4-BE49-F238E27FC236}">
                  <a16:creationId xmlns:a16="http://schemas.microsoft.com/office/drawing/2014/main" id="{6FA575AB-C50C-E04A-A594-9704EE05D45C}"/>
                </a:ext>
              </a:extLst>
            </p:cNvPr>
            <p:cNvSpPr txBox="1"/>
            <p:nvPr/>
          </p:nvSpPr>
          <p:spPr>
            <a:xfrm>
              <a:off x="4833576" y="4910165"/>
              <a:ext cx="80192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000090"/>
                  </a:solidFill>
                  <a:latin typeface="Arial" charset="0"/>
                  <a:ea typeface="ＭＳ Ｐゴシック" charset="0"/>
                </a:rPr>
                <a:t>AS 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CD4E330-3964-7840-8A54-F926B5DFAA92}"/>
              </a:ext>
            </a:extLst>
          </p:cNvPr>
          <p:cNvGrpSpPr/>
          <p:nvPr/>
        </p:nvGrpSpPr>
        <p:grpSpPr>
          <a:xfrm>
            <a:off x="6075431" y="3628157"/>
            <a:ext cx="1931641" cy="1254387"/>
            <a:chOff x="8100574" y="3694542"/>
            <a:chExt cx="2575521" cy="1672516"/>
          </a:xfrm>
        </p:grpSpPr>
        <p:sp>
          <p:nvSpPr>
            <p:cNvPr id="1027" name="Freeform 2">
              <a:extLst>
                <a:ext uri="{FF2B5EF4-FFF2-40B4-BE49-F238E27FC236}">
                  <a16:creationId xmlns:a16="http://schemas.microsoft.com/office/drawing/2014/main" id="{A8995EC3-2960-C740-9B77-5B1035684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574" y="3694542"/>
              <a:ext cx="2575521" cy="1672516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0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F85CF47-ED05-F641-88E4-95BB18169A01}"/>
                </a:ext>
              </a:extLst>
            </p:cNvPr>
            <p:cNvGrpSpPr/>
            <p:nvPr/>
          </p:nvGrpSpPr>
          <p:grpSpPr>
            <a:xfrm>
              <a:off x="8136838" y="3735782"/>
              <a:ext cx="2402775" cy="1596919"/>
              <a:chOff x="8136838" y="3735782"/>
              <a:chExt cx="2402775" cy="1596919"/>
            </a:xfrm>
          </p:grpSpPr>
          <p:grpSp>
            <p:nvGrpSpPr>
              <p:cNvPr id="1028" name="Group 1027">
                <a:extLst>
                  <a:ext uri="{FF2B5EF4-FFF2-40B4-BE49-F238E27FC236}">
                    <a16:creationId xmlns:a16="http://schemas.microsoft.com/office/drawing/2014/main" id="{0AB2BE47-7FE4-2D4D-8C07-E8F629E5CE61}"/>
                  </a:ext>
                </a:extLst>
              </p:cNvPr>
              <p:cNvGrpSpPr/>
              <p:nvPr/>
            </p:nvGrpSpPr>
            <p:grpSpPr>
              <a:xfrm>
                <a:off x="8324065" y="3830657"/>
                <a:ext cx="2215548" cy="1502044"/>
                <a:chOff x="833331" y="2873352"/>
                <a:chExt cx="2333625" cy="1664772"/>
              </a:xfrm>
            </p:grpSpPr>
            <p:grpSp>
              <p:nvGrpSpPr>
                <p:cNvPr id="1029" name="Group 1028">
                  <a:extLst>
                    <a:ext uri="{FF2B5EF4-FFF2-40B4-BE49-F238E27FC236}">
                      <a16:creationId xmlns:a16="http://schemas.microsoft.com/office/drawing/2014/main" id="{D5A4365B-9128-2347-890C-2CC4559CDA4A}"/>
                    </a:ext>
                  </a:extLst>
                </p:cNvPr>
                <p:cNvGrpSpPr/>
                <p:nvPr/>
              </p:nvGrpSpPr>
              <p:grpSpPr>
                <a:xfrm>
                  <a:off x="1736090" y="2873352"/>
                  <a:ext cx="565150" cy="443455"/>
                  <a:chOff x="1736090" y="2873352"/>
                  <a:chExt cx="565150" cy="443455"/>
                </a:xfrm>
              </p:grpSpPr>
              <p:grpSp>
                <p:nvGrpSpPr>
                  <p:cNvPr id="1078" name="Group 327">
                    <a:extLst>
                      <a:ext uri="{FF2B5EF4-FFF2-40B4-BE49-F238E27FC236}">
                        <a16:creationId xmlns:a16="http://schemas.microsoft.com/office/drawing/2014/main" id="{DBFB1141-ABD7-934D-8AA7-11C243E463D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1082" name="Oval 1081">
                      <a:extLst>
                        <a:ext uri="{FF2B5EF4-FFF2-40B4-BE49-F238E27FC236}">
                          <a16:creationId xmlns:a16="http://schemas.microsoft.com/office/drawing/2014/main" id="{20839E50-AD9A-F34D-ADF2-CC6EEB2899F9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83" name="Rectangle 1082">
                      <a:extLst>
                        <a:ext uri="{FF2B5EF4-FFF2-40B4-BE49-F238E27FC236}">
                          <a16:creationId xmlns:a16="http://schemas.microsoft.com/office/drawing/2014/main" id="{A87358B7-BD56-CB4F-B1D0-7FD4D96E1FD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84" name="Oval 1083">
                      <a:extLst>
                        <a:ext uri="{FF2B5EF4-FFF2-40B4-BE49-F238E27FC236}">
                          <a16:creationId xmlns:a16="http://schemas.microsoft.com/office/drawing/2014/main" id="{96955B75-57D9-E849-8E48-60C1793AAE39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85" name="Freeform 1084">
                      <a:extLst>
                        <a:ext uri="{FF2B5EF4-FFF2-40B4-BE49-F238E27FC236}">
                          <a16:creationId xmlns:a16="http://schemas.microsoft.com/office/drawing/2014/main" id="{FB3859DC-298A-DB40-9873-532162B65A4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86" name="Freeform 1085">
                      <a:extLst>
                        <a:ext uri="{FF2B5EF4-FFF2-40B4-BE49-F238E27FC236}">
                          <a16:creationId xmlns:a16="http://schemas.microsoft.com/office/drawing/2014/main" id="{9A326424-F3EB-D348-9E16-65BE23151DC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87" name="Freeform 1086">
                      <a:extLst>
                        <a:ext uri="{FF2B5EF4-FFF2-40B4-BE49-F238E27FC236}">
                          <a16:creationId xmlns:a16="http://schemas.microsoft.com/office/drawing/2014/main" id="{0D7CEEF9-2BDC-DE40-BC1F-272BC1D3E6B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88" name="Freeform 1087">
                      <a:extLst>
                        <a:ext uri="{FF2B5EF4-FFF2-40B4-BE49-F238E27FC236}">
                          <a16:creationId xmlns:a16="http://schemas.microsoft.com/office/drawing/2014/main" id="{ECDB8519-A385-E445-B6D2-305B11AAE79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cxnSp>
                  <p:nvCxnSpPr>
                    <p:cNvPr id="1089" name="Straight Connector 1088">
                      <a:extLst>
                        <a:ext uri="{FF2B5EF4-FFF2-40B4-BE49-F238E27FC236}">
                          <a16:creationId xmlns:a16="http://schemas.microsoft.com/office/drawing/2014/main" id="{04A08060-4B09-E24F-83FD-65DCD15A7032}"/>
                        </a:ext>
                      </a:extLst>
                    </p:cNvPr>
                    <p:cNvCxnSpPr>
                      <a:endCxn id="1084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090" name="Straight Connector 1089">
                      <a:extLst>
                        <a:ext uri="{FF2B5EF4-FFF2-40B4-BE49-F238E27FC236}">
                          <a16:creationId xmlns:a16="http://schemas.microsoft.com/office/drawing/2014/main" id="{163D1BB2-10CE-D441-9C5C-7566C46A599B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1079" name="Group 1078">
                    <a:extLst>
                      <a:ext uri="{FF2B5EF4-FFF2-40B4-BE49-F238E27FC236}">
                        <a16:creationId xmlns:a16="http://schemas.microsoft.com/office/drawing/2014/main" id="{DB44CBE6-0B34-F14C-8665-B725855D2BAD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529493" cy="443455"/>
                    <a:chOff x="667045" y="1708643"/>
                    <a:chExt cx="529493" cy="443455"/>
                  </a:xfrm>
                </p:grpSpPr>
                <p:sp>
                  <p:nvSpPr>
                    <p:cNvPr id="1080" name="Oval 1079">
                      <a:extLst>
                        <a:ext uri="{FF2B5EF4-FFF2-40B4-BE49-F238E27FC236}">
                          <a16:creationId xmlns:a16="http://schemas.microsoft.com/office/drawing/2014/main" id="{83160397-2E36-6F4E-BB78-8B545B588F2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81" name="TextBox 1080">
                      <a:extLst>
                        <a:ext uri="{FF2B5EF4-FFF2-40B4-BE49-F238E27FC236}">
                          <a16:creationId xmlns:a16="http://schemas.microsoft.com/office/drawing/2014/main" id="{E5E5804F-B654-A346-BA03-447CCD7BC3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529493" cy="4434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800">
                        <a:defRPr/>
                      </a:pPr>
                      <a:r>
                        <a:rPr lang="en-US" sz="1350" kern="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</a:rPr>
                        <a:t>3b</a:t>
                      </a:r>
                    </a:p>
                  </p:txBody>
                </p:sp>
              </p:grpSp>
            </p:grpSp>
            <p:grpSp>
              <p:nvGrpSpPr>
                <p:cNvPr id="1030" name="Group 1029">
                  <a:extLst>
                    <a:ext uri="{FF2B5EF4-FFF2-40B4-BE49-F238E27FC236}">
                      <a16:creationId xmlns:a16="http://schemas.microsoft.com/office/drawing/2014/main" id="{5E96A305-4023-704A-8D22-13C4716E693E}"/>
                    </a:ext>
                  </a:extLst>
                </p:cNvPr>
                <p:cNvGrpSpPr/>
                <p:nvPr/>
              </p:nvGrpSpPr>
              <p:grpSpPr>
                <a:xfrm>
                  <a:off x="1740320" y="4094669"/>
                  <a:ext cx="565150" cy="443455"/>
                  <a:chOff x="1736090" y="2873352"/>
                  <a:chExt cx="565150" cy="443455"/>
                </a:xfrm>
              </p:grpSpPr>
              <p:grpSp>
                <p:nvGrpSpPr>
                  <p:cNvPr id="1065" name="Group 327">
                    <a:extLst>
                      <a:ext uri="{FF2B5EF4-FFF2-40B4-BE49-F238E27FC236}">
                        <a16:creationId xmlns:a16="http://schemas.microsoft.com/office/drawing/2014/main" id="{D747FDA4-4C88-9D47-8305-855711E13E2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1069" name="Oval 1068">
                      <a:extLst>
                        <a:ext uri="{FF2B5EF4-FFF2-40B4-BE49-F238E27FC236}">
                          <a16:creationId xmlns:a16="http://schemas.microsoft.com/office/drawing/2014/main" id="{1B151A5F-F681-D946-9244-71A8EC573473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70" name="Rectangle 1069">
                      <a:extLst>
                        <a:ext uri="{FF2B5EF4-FFF2-40B4-BE49-F238E27FC236}">
                          <a16:creationId xmlns:a16="http://schemas.microsoft.com/office/drawing/2014/main" id="{A2C1E502-CECA-7E46-91F4-CD5F25AE9F8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71" name="Oval 1070">
                      <a:extLst>
                        <a:ext uri="{FF2B5EF4-FFF2-40B4-BE49-F238E27FC236}">
                          <a16:creationId xmlns:a16="http://schemas.microsoft.com/office/drawing/2014/main" id="{36C48F76-D7E7-9749-9E15-DFC6BE9F20AB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72" name="Freeform 1071">
                      <a:extLst>
                        <a:ext uri="{FF2B5EF4-FFF2-40B4-BE49-F238E27FC236}">
                          <a16:creationId xmlns:a16="http://schemas.microsoft.com/office/drawing/2014/main" id="{D7CE2495-9819-5243-852A-EA83FB7EA0E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73" name="Freeform 1072">
                      <a:extLst>
                        <a:ext uri="{FF2B5EF4-FFF2-40B4-BE49-F238E27FC236}">
                          <a16:creationId xmlns:a16="http://schemas.microsoft.com/office/drawing/2014/main" id="{302E66C6-34A3-EC45-A4E8-A67C69637BD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74" name="Freeform 1073">
                      <a:extLst>
                        <a:ext uri="{FF2B5EF4-FFF2-40B4-BE49-F238E27FC236}">
                          <a16:creationId xmlns:a16="http://schemas.microsoft.com/office/drawing/2014/main" id="{3F5321FE-4B37-4349-8CC8-E089B202190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75" name="Freeform 1074">
                      <a:extLst>
                        <a:ext uri="{FF2B5EF4-FFF2-40B4-BE49-F238E27FC236}">
                          <a16:creationId xmlns:a16="http://schemas.microsoft.com/office/drawing/2014/main" id="{FF437BA3-131E-3645-B858-E68D026D4C9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cxnSp>
                  <p:nvCxnSpPr>
                    <p:cNvPr id="1076" name="Straight Connector 1075">
                      <a:extLst>
                        <a:ext uri="{FF2B5EF4-FFF2-40B4-BE49-F238E27FC236}">
                          <a16:creationId xmlns:a16="http://schemas.microsoft.com/office/drawing/2014/main" id="{3F578B11-6A18-F74C-9989-A05AA2A37406}"/>
                        </a:ext>
                      </a:extLst>
                    </p:cNvPr>
                    <p:cNvCxnSpPr>
                      <a:endCxn id="1071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077" name="Straight Connector 1076">
                      <a:extLst>
                        <a:ext uri="{FF2B5EF4-FFF2-40B4-BE49-F238E27FC236}">
                          <a16:creationId xmlns:a16="http://schemas.microsoft.com/office/drawing/2014/main" id="{248EC359-3525-5E42-8751-35C3A9B8A7C5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1066" name="Group 1065">
                    <a:extLst>
                      <a:ext uri="{FF2B5EF4-FFF2-40B4-BE49-F238E27FC236}">
                        <a16:creationId xmlns:a16="http://schemas.microsoft.com/office/drawing/2014/main" id="{A65E574C-567C-3747-9EDE-E14287807577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529493" cy="443455"/>
                    <a:chOff x="667045" y="1708643"/>
                    <a:chExt cx="529493" cy="443455"/>
                  </a:xfrm>
                </p:grpSpPr>
                <p:sp>
                  <p:nvSpPr>
                    <p:cNvPr id="1067" name="Oval 1066">
                      <a:extLst>
                        <a:ext uri="{FF2B5EF4-FFF2-40B4-BE49-F238E27FC236}">
                          <a16:creationId xmlns:a16="http://schemas.microsoft.com/office/drawing/2014/main" id="{107FD019-1EF0-8445-AE51-848CAF36C9C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68" name="TextBox 1067">
                      <a:extLst>
                        <a:ext uri="{FF2B5EF4-FFF2-40B4-BE49-F238E27FC236}">
                          <a16:creationId xmlns:a16="http://schemas.microsoft.com/office/drawing/2014/main" id="{57DDD4C6-F515-CE46-9264-22DD8A8544B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529493" cy="4434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800">
                        <a:defRPr/>
                      </a:pPr>
                      <a:r>
                        <a:rPr lang="en-US" sz="1350" kern="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</a:rPr>
                        <a:t>3d</a:t>
                      </a:r>
                    </a:p>
                  </p:txBody>
                </p:sp>
              </p:grpSp>
            </p:grpSp>
            <p:grpSp>
              <p:nvGrpSpPr>
                <p:cNvPr id="1031" name="Group 1030">
                  <a:extLst>
                    <a:ext uri="{FF2B5EF4-FFF2-40B4-BE49-F238E27FC236}">
                      <a16:creationId xmlns:a16="http://schemas.microsoft.com/office/drawing/2014/main" id="{D530E660-0014-264A-B1D6-6F66737A05E0}"/>
                    </a:ext>
                  </a:extLst>
                </p:cNvPr>
                <p:cNvGrpSpPr/>
                <p:nvPr/>
              </p:nvGrpSpPr>
              <p:grpSpPr>
                <a:xfrm>
                  <a:off x="2601806" y="3485072"/>
                  <a:ext cx="565150" cy="443457"/>
                  <a:chOff x="1736090" y="2873352"/>
                  <a:chExt cx="565150" cy="443457"/>
                </a:xfrm>
              </p:grpSpPr>
              <p:grpSp>
                <p:nvGrpSpPr>
                  <p:cNvPr id="1052" name="Group 327">
                    <a:extLst>
                      <a:ext uri="{FF2B5EF4-FFF2-40B4-BE49-F238E27FC236}">
                        <a16:creationId xmlns:a16="http://schemas.microsoft.com/office/drawing/2014/main" id="{D477AE5E-640A-8540-B110-A4532B5551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1056" name="Oval 1055">
                      <a:extLst>
                        <a:ext uri="{FF2B5EF4-FFF2-40B4-BE49-F238E27FC236}">
                          <a16:creationId xmlns:a16="http://schemas.microsoft.com/office/drawing/2014/main" id="{C033219E-8D5F-D44A-8A61-F4B8BE9640DA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57" name="Rectangle 1056">
                      <a:extLst>
                        <a:ext uri="{FF2B5EF4-FFF2-40B4-BE49-F238E27FC236}">
                          <a16:creationId xmlns:a16="http://schemas.microsoft.com/office/drawing/2014/main" id="{AC334490-7663-4D48-94EB-5D76EDEA134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58" name="Oval 1057">
                      <a:extLst>
                        <a:ext uri="{FF2B5EF4-FFF2-40B4-BE49-F238E27FC236}">
                          <a16:creationId xmlns:a16="http://schemas.microsoft.com/office/drawing/2014/main" id="{D5EF1EC3-2B4A-C84A-B2C8-70340D10FAAF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59" name="Freeform 1058">
                      <a:extLst>
                        <a:ext uri="{FF2B5EF4-FFF2-40B4-BE49-F238E27FC236}">
                          <a16:creationId xmlns:a16="http://schemas.microsoft.com/office/drawing/2014/main" id="{9832FD52-D5B0-5241-8BF3-51E03C10230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60" name="Freeform 1059">
                      <a:extLst>
                        <a:ext uri="{FF2B5EF4-FFF2-40B4-BE49-F238E27FC236}">
                          <a16:creationId xmlns:a16="http://schemas.microsoft.com/office/drawing/2014/main" id="{E4186070-339D-304C-A4F0-A2E3AF6FD62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61" name="Freeform 1060">
                      <a:extLst>
                        <a:ext uri="{FF2B5EF4-FFF2-40B4-BE49-F238E27FC236}">
                          <a16:creationId xmlns:a16="http://schemas.microsoft.com/office/drawing/2014/main" id="{18C87C4C-FF28-C64C-B8FD-60AA93E41DC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62" name="Freeform 1061">
                      <a:extLst>
                        <a:ext uri="{FF2B5EF4-FFF2-40B4-BE49-F238E27FC236}">
                          <a16:creationId xmlns:a16="http://schemas.microsoft.com/office/drawing/2014/main" id="{C317B177-A946-9E45-92CA-442B072B2D5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cxnSp>
                  <p:nvCxnSpPr>
                    <p:cNvPr id="1063" name="Straight Connector 1062">
                      <a:extLst>
                        <a:ext uri="{FF2B5EF4-FFF2-40B4-BE49-F238E27FC236}">
                          <a16:creationId xmlns:a16="http://schemas.microsoft.com/office/drawing/2014/main" id="{9E001FBE-D690-BD44-991D-23D39B6C772F}"/>
                        </a:ext>
                      </a:extLst>
                    </p:cNvPr>
                    <p:cNvCxnSpPr>
                      <a:endCxn id="1058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064" name="Straight Connector 1063">
                      <a:extLst>
                        <a:ext uri="{FF2B5EF4-FFF2-40B4-BE49-F238E27FC236}">
                          <a16:creationId xmlns:a16="http://schemas.microsoft.com/office/drawing/2014/main" id="{4E11801A-0F78-B645-9708-E660C1812CE4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1053" name="Group 1052">
                    <a:extLst>
                      <a:ext uri="{FF2B5EF4-FFF2-40B4-BE49-F238E27FC236}">
                        <a16:creationId xmlns:a16="http://schemas.microsoft.com/office/drawing/2014/main" id="{45BB2031-F330-6845-A425-CFE11004879C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515985" cy="443457"/>
                    <a:chOff x="667045" y="1708643"/>
                    <a:chExt cx="515985" cy="443457"/>
                  </a:xfrm>
                </p:grpSpPr>
                <p:sp>
                  <p:nvSpPr>
                    <p:cNvPr id="1054" name="Oval 1053">
                      <a:extLst>
                        <a:ext uri="{FF2B5EF4-FFF2-40B4-BE49-F238E27FC236}">
                          <a16:creationId xmlns:a16="http://schemas.microsoft.com/office/drawing/2014/main" id="{3333E946-4DE6-494A-9A01-66977F2CE40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55" name="TextBox 1054">
                      <a:extLst>
                        <a:ext uri="{FF2B5EF4-FFF2-40B4-BE49-F238E27FC236}">
                          <a16:creationId xmlns:a16="http://schemas.microsoft.com/office/drawing/2014/main" id="{684DDE4B-2972-6C4A-A15D-CA2818B42ED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515985" cy="44345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800">
                        <a:defRPr/>
                      </a:pPr>
                      <a:r>
                        <a:rPr lang="en-US" sz="1350" kern="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</a:rPr>
                        <a:t>3c</a:t>
                      </a:r>
                    </a:p>
                  </p:txBody>
                </p:sp>
              </p:grpSp>
            </p:grpSp>
            <p:grpSp>
              <p:nvGrpSpPr>
                <p:cNvPr id="1032" name="Group 1031">
                  <a:extLst>
                    <a:ext uri="{FF2B5EF4-FFF2-40B4-BE49-F238E27FC236}">
                      <a16:creationId xmlns:a16="http://schemas.microsoft.com/office/drawing/2014/main" id="{8CE07EB0-F47E-4747-BA65-DE57469144C9}"/>
                    </a:ext>
                  </a:extLst>
                </p:cNvPr>
                <p:cNvGrpSpPr/>
                <p:nvPr/>
              </p:nvGrpSpPr>
              <p:grpSpPr>
                <a:xfrm>
                  <a:off x="833331" y="3478719"/>
                  <a:ext cx="565150" cy="443457"/>
                  <a:chOff x="1736090" y="2873352"/>
                  <a:chExt cx="565150" cy="443457"/>
                </a:xfrm>
              </p:grpSpPr>
              <p:grpSp>
                <p:nvGrpSpPr>
                  <p:cNvPr id="1039" name="Group 327">
                    <a:extLst>
                      <a:ext uri="{FF2B5EF4-FFF2-40B4-BE49-F238E27FC236}">
                        <a16:creationId xmlns:a16="http://schemas.microsoft.com/office/drawing/2014/main" id="{9FD096E4-009C-454B-9581-2E55E4EE50B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1043" name="Oval 1042">
                      <a:extLst>
                        <a:ext uri="{FF2B5EF4-FFF2-40B4-BE49-F238E27FC236}">
                          <a16:creationId xmlns:a16="http://schemas.microsoft.com/office/drawing/2014/main" id="{9B87F5EF-E7B5-1845-B8CC-C47A6679FBB8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44" name="Rectangle 1043">
                      <a:extLst>
                        <a:ext uri="{FF2B5EF4-FFF2-40B4-BE49-F238E27FC236}">
                          <a16:creationId xmlns:a16="http://schemas.microsoft.com/office/drawing/2014/main" id="{0F087E13-46F9-2A42-9A56-CD5B1B06888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45" name="Oval 1044">
                      <a:extLst>
                        <a:ext uri="{FF2B5EF4-FFF2-40B4-BE49-F238E27FC236}">
                          <a16:creationId xmlns:a16="http://schemas.microsoft.com/office/drawing/2014/main" id="{0301D63A-B313-8A4D-B1D8-A983D8583439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46" name="Freeform 1045">
                      <a:extLst>
                        <a:ext uri="{FF2B5EF4-FFF2-40B4-BE49-F238E27FC236}">
                          <a16:creationId xmlns:a16="http://schemas.microsoft.com/office/drawing/2014/main" id="{4E362B7E-420A-3740-BB12-BCE73DE1BCE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47" name="Freeform 1046">
                      <a:extLst>
                        <a:ext uri="{FF2B5EF4-FFF2-40B4-BE49-F238E27FC236}">
                          <a16:creationId xmlns:a16="http://schemas.microsoft.com/office/drawing/2014/main" id="{82AAF346-107E-424A-A0F1-E466FE1E2AB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48" name="Freeform 1047">
                      <a:extLst>
                        <a:ext uri="{FF2B5EF4-FFF2-40B4-BE49-F238E27FC236}">
                          <a16:creationId xmlns:a16="http://schemas.microsoft.com/office/drawing/2014/main" id="{BB2AB426-4C1D-3A43-BA01-1EAE2FC02F0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49" name="Freeform 1048">
                      <a:extLst>
                        <a:ext uri="{FF2B5EF4-FFF2-40B4-BE49-F238E27FC236}">
                          <a16:creationId xmlns:a16="http://schemas.microsoft.com/office/drawing/2014/main" id="{5B3A91DB-C88F-5644-BFCD-12EC9054C36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cxnSp>
                  <p:nvCxnSpPr>
                    <p:cNvPr id="1050" name="Straight Connector 1049">
                      <a:extLst>
                        <a:ext uri="{FF2B5EF4-FFF2-40B4-BE49-F238E27FC236}">
                          <a16:creationId xmlns:a16="http://schemas.microsoft.com/office/drawing/2014/main" id="{4A1E4451-A57B-F747-958A-46201ABEE570}"/>
                        </a:ext>
                      </a:extLst>
                    </p:cNvPr>
                    <p:cNvCxnSpPr>
                      <a:endCxn id="1045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1051" name="Straight Connector 1050">
                      <a:extLst>
                        <a:ext uri="{FF2B5EF4-FFF2-40B4-BE49-F238E27FC236}">
                          <a16:creationId xmlns:a16="http://schemas.microsoft.com/office/drawing/2014/main" id="{9CE8B3D7-FF8D-2B49-A279-B30F8F6D3A1D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1040" name="Group 1039">
                    <a:extLst>
                      <a:ext uri="{FF2B5EF4-FFF2-40B4-BE49-F238E27FC236}">
                        <a16:creationId xmlns:a16="http://schemas.microsoft.com/office/drawing/2014/main" id="{60AFBDA7-D8EA-1D41-8A3D-78DBBA347DC7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529493" cy="443457"/>
                    <a:chOff x="667045" y="1708643"/>
                    <a:chExt cx="529493" cy="443457"/>
                  </a:xfrm>
                </p:grpSpPr>
                <p:sp>
                  <p:nvSpPr>
                    <p:cNvPr id="1041" name="Oval 1040">
                      <a:extLst>
                        <a:ext uri="{FF2B5EF4-FFF2-40B4-BE49-F238E27FC236}">
                          <a16:creationId xmlns:a16="http://schemas.microsoft.com/office/drawing/2014/main" id="{B44C04C8-C22F-0E40-BFE5-46442F681A3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1042" name="TextBox 1041">
                      <a:extLst>
                        <a:ext uri="{FF2B5EF4-FFF2-40B4-BE49-F238E27FC236}">
                          <a16:creationId xmlns:a16="http://schemas.microsoft.com/office/drawing/2014/main" id="{3DA4745A-6B3B-4645-A5E2-6DD5C65F446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529493" cy="44345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800">
                        <a:defRPr/>
                      </a:pPr>
                      <a:r>
                        <a:rPr lang="en-US" sz="1350" kern="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</a:rPr>
                        <a:t>3a</a:t>
                      </a:r>
                    </a:p>
                  </p:txBody>
                </p:sp>
              </p:grpSp>
            </p:grpSp>
            <p:cxnSp>
              <p:nvCxnSpPr>
                <p:cNvPr id="1033" name="Straight Connector 1032">
                  <a:extLst>
                    <a:ext uri="{FF2B5EF4-FFF2-40B4-BE49-F238E27FC236}">
                      <a16:creationId xmlns:a16="http://schemas.microsoft.com/office/drawing/2014/main" id="{0FA948A4-19D6-B543-B2C7-122263EA68EF}"/>
                    </a:ext>
                  </a:extLst>
                </p:cNvPr>
                <p:cNvCxnSpPr>
                  <a:stCxn id="1081" idx="2"/>
                  <a:endCxn id="1068" idx="0"/>
                </p:cNvCxnSpPr>
                <p:nvPr/>
              </p:nvCxnSpPr>
              <p:spPr bwMode="auto">
                <a:xfrm>
                  <a:off x="2035108" y="3316807"/>
                  <a:ext cx="4230" cy="777862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rgbClr val="000090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4" name="Straight Connector 1033">
                  <a:extLst>
                    <a:ext uri="{FF2B5EF4-FFF2-40B4-BE49-F238E27FC236}">
                      <a16:creationId xmlns:a16="http://schemas.microsoft.com/office/drawing/2014/main" id="{93A2528A-2D79-9C44-9154-CEF430467554}"/>
                    </a:ext>
                  </a:extLst>
                </p:cNvPr>
                <p:cNvCxnSpPr/>
                <p:nvPr/>
              </p:nvCxnSpPr>
              <p:spPr bwMode="auto">
                <a:xfrm>
                  <a:off x="1407477" y="3648621"/>
                  <a:ext cx="1204913" cy="6353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5" name="Straight Connector 1034">
                  <a:extLst>
                    <a:ext uri="{FF2B5EF4-FFF2-40B4-BE49-F238E27FC236}">
                      <a16:creationId xmlns:a16="http://schemas.microsoft.com/office/drawing/2014/main" id="{6BCA322E-7172-0E45-A276-B5C96230E3A5}"/>
                    </a:ext>
                  </a:extLst>
                </p:cNvPr>
                <p:cNvCxnSpPr>
                  <a:stCxn id="1082" idx="7"/>
                </p:cNvCxnSpPr>
                <p:nvPr/>
              </p:nvCxnSpPr>
              <p:spPr bwMode="auto">
                <a:xfrm>
                  <a:off x="2218708" y="3154477"/>
                  <a:ext cx="480042" cy="369773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6" name="Straight Connector 1035">
                  <a:extLst>
                    <a:ext uri="{FF2B5EF4-FFF2-40B4-BE49-F238E27FC236}">
                      <a16:creationId xmlns:a16="http://schemas.microsoft.com/office/drawing/2014/main" id="{6ED4BD34-555B-E846-888B-9F26A28C9D79}"/>
                    </a:ext>
                  </a:extLst>
                </p:cNvPr>
                <p:cNvCxnSpPr/>
                <p:nvPr/>
              </p:nvCxnSpPr>
              <p:spPr bwMode="auto">
                <a:xfrm>
                  <a:off x="1300073" y="3786304"/>
                  <a:ext cx="477927" cy="357071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038" name="Straight Connector 1037">
                  <a:extLst>
                    <a:ext uri="{FF2B5EF4-FFF2-40B4-BE49-F238E27FC236}">
                      <a16:creationId xmlns:a16="http://schemas.microsoft.com/office/drawing/2014/main" id="{22C8F685-9275-D944-96F8-541247ED5EA1}"/>
                    </a:ext>
                  </a:extLst>
                </p:cNvPr>
                <p:cNvCxnSpPr/>
                <p:nvPr/>
              </p:nvCxnSpPr>
              <p:spPr bwMode="auto">
                <a:xfrm flipH="1">
                  <a:off x="1287553" y="3166946"/>
                  <a:ext cx="508002" cy="349250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1094" name="TextBox 1093">
                <a:extLst>
                  <a:ext uri="{FF2B5EF4-FFF2-40B4-BE49-F238E27FC236}">
                    <a16:creationId xmlns:a16="http://schemas.microsoft.com/office/drawing/2014/main" id="{5B090BCE-17C7-4F48-B51A-B30ED15D2A0B}"/>
                  </a:ext>
                </a:extLst>
              </p:cNvPr>
              <p:cNvSpPr txBox="1"/>
              <p:nvPr/>
            </p:nvSpPr>
            <p:spPr>
              <a:xfrm>
                <a:off x="8136838" y="3735782"/>
                <a:ext cx="80192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500" dirty="0">
                    <a:solidFill>
                      <a:srgbClr val="000090"/>
                    </a:solidFill>
                    <a:latin typeface="Arial" charset="0"/>
                    <a:ea typeface="ＭＳ Ｐゴシック" charset="0"/>
                  </a:rPr>
                  <a:t>AS 3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AD6AB4E-1CAE-9744-B381-27E469100A58}"/>
              </a:ext>
            </a:extLst>
          </p:cNvPr>
          <p:cNvGrpSpPr/>
          <p:nvPr/>
        </p:nvGrpSpPr>
        <p:grpSpPr>
          <a:xfrm>
            <a:off x="1069915" y="3959440"/>
            <a:ext cx="2589366" cy="1289263"/>
            <a:chOff x="1426553" y="4136253"/>
            <a:chExt cx="3452489" cy="1719017"/>
          </a:xfrm>
        </p:grpSpPr>
        <p:grpSp>
          <p:nvGrpSpPr>
            <p:cNvPr id="897" name="Group 896">
              <a:extLst>
                <a:ext uri="{FF2B5EF4-FFF2-40B4-BE49-F238E27FC236}">
                  <a16:creationId xmlns:a16="http://schemas.microsoft.com/office/drawing/2014/main" id="{3CE71B4E-855C-C840-ADE8-6B3004A16E6F}"/>
                </a:ext>
              </a:extLst>
            </p:cNvPr>
            <p:cNvGrpSpPr/>
            <p:nvPr/>
          </p:nvGrpSpPr>
          <p:grpSpPr>
            <a:xfrm>
              <a:off x="1426553" y="4136253"/>
              <a:ext cx="2557336" cy="1719017"/>
              <a:chOff x="-2170772" y="2784954"/>
              <a:chExt cx="2712783" cy="1853712"/>
            </a:xfrm>
          </p:grpSpPr>
          <p:sp>
            <p:nvSpPr>
              <p:cNvPr id="898" name="Freeform 2">
                <a:extLst>
                  <a:ext uri="{FF2B5EF4-FFF2-40B4-BE49-F238E27FC236}">
                    <a16:creationId xmlns:a16="http://schemas.microsoft.com/office/drawing/2014/main" id="{283A80A6-ACCE-9042-8C8B-198A5A1D2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2170772" y="2784954"/>
                <a:ext cx="2712783" cy="185371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0" h="10795">
                    <a:moveTo>
                      <a:pt x="45" y="5036"/>
                    </a:moveTo>
                    <a:cubicBezTo>
                      <a:pt x="272" y="4277"/>
                      <a:pt x="1931" y="3650"/>
                      <a:pt x="2738" y="2811"/>
                    </a:cubicBezTo>
                    <a:cubicBezTo>
                      <a:pt x="3545" y="1972"/>
                      <a:pt x="3352" y="117"/>
                      <a:pt x="4886" y="4"/>
                    </a:cubicBezTo>
                    <a:cubicBezTo>
                      <a:pt x="6420" y="-109"/>
                      <a:pt x="7216" y="1912"/>
                      <a:pt x="8068" y="2813"/>
                    </a:cubicBezTo>
                    <a:cubicBezTo>
                      <a:pt x="8920" y="3715"/>
                      <a:pt x="9928" y="3420"/>
                      <a:pt x="9996" y="5413"/>
                    </a:cubicBezTo>
                    <a:cubicBezTo>
                      <a:pt x="10064" y="7406"/>
                      <a:pt x="9275" y="6409"/>
                      <a:pt x="8476" y="7306"/>
                    </a:cubicBezTo>
                    <a:cubicBezTo>
                      <a:pt x="7677" y="8203"/>
                      <a:pt x="7086" y="10770"/>
                      <a:pt x="5202" y="10795"/>
                    </a:cubicBezTo>
                    <a:cubicBezTo>
                      <a:pt x="3318" y="10820"/>
                      <a:pt x="3391" y="8255"/>
                      <a:pt x="2753" y="7683"/>
                    </a:cubicBezTo>
                    <a:cubicBezTo>
                      <a:pt x="2115" y="7111"/>
                      <a:pt x="2326" y="7496"/>
                      <a:pt x="1375" y="7365"/>
                    </a:cubicBezTo>
                    <a:cubicBezTo>
                      <a:pt x="493" y="6773"/>
                      <a:pt x="-182" y="5795"/>
                      <a:pt x="45" y="5036"/>
                    </a:cubicBezTo>
                    <a:close/>
                  </a:path>
                </a:pathLst>
              </a:cu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 kern="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899" name="Group 898">
                <a:extLst>
                  <a:ext uri="{FF2B5EF4-FFF2-40B4-BE49-F238E27FC236}">
                    <a16:creationId xmlns:a16="http://schemas.microsoft.com/office/drawing/2014/main" id="{9FC17377-884C-414F-8E1D-B308CBDD5468}"/>
                  </a:ext>
                </a:extLst>
              </p:cNvPr>
              <p:cNvGrpSpPr/>
              <p:nvPr/>
            </p:nvGrpSpPr>
            <p:grpSpPr>
              <a:xfrm>
                <a:off x="-1935370" y="2935816"/>
                <a:ext cx="2333625" cy="1652776"/>
                <a:chOff x="833331" y="2873352"/>
                <a:chExt cx="2333625" cy="1652776"/>
              </a:xfrm>
            </p:grpSpPr>
            <p:grpSp>
              <p:nvGrpSpPr>
                <p:cNvPr id="900" name="Group 899">
                  <a:extLst>
                    <a:ext uri="{FF2B5EF4-FFF2-40B4-BE49-F238E27FC236}">
                      <a16:creationId xmlns:a16="http://schemas.microsoft.com/office/drawing/2014/main" id="{D5400FED-619F-F740-84A1-9713262070B8}"/>
                    </a:ext>
                  </a:extLst>
                </p:cNvPr>
                <p:cNvGrpSpPr/>
                <p:nvPr/>
              </p:nvGrpSpPr>
              <p:grpSpPr>
                <a:xfrm>
                  <a:off x="1736090" y="2873352"/>
                  <a:ext cx="567530" cy="431459"/>
                  <a:chOff x="1736090" y="2873352"/>
                  <a:chExt cx="567530" cy="431459"/>
                </a:xfrm>
              </p:grpSpPr>
              <p:grpSp>
                <p:nvGrpSpPr>
                  <p:cNvPr id="949" name="Group 327">
                    <a:extLst>
                      <a:ext uri="{FF2B5EF4-FFF2-40B4-BE49-F238E27FC236}">
                        <a16:creationId xmlns:a16="http://schemas.microsoft.com/office/drawing/2014/main" id="{3B6AB252-179E-4A40-A8FE-EF2AF309DD2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953" name="Oval 952">
                      <a:extLst>
                        <a:ext uri="{FF2B5EF4-FFF2-40B4-BE49-F238E27FC236}">
                          <a16:creationId xmlns:a16="http://schemas.microsoft.com/office/drawing/2014/main" id="{63627FC9-0B3F-664A-9E65-2EC81DABC215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54" name="Rectangle 953">
                      <a:extLst>
                        <a:ext uri="{FF2B5EF4-FFF2-40B4-BE49-F238E27FC236}">
                          <a16:creationId xmlns:a16="http://schemas.microsoft.com/office/drawing/2014/main" id="{3C2079ED-CD34-8048-9B86-CACF3B9546C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55" name="Oval 954">
                      <a:extLst>
                        <a:ext uri="{FF2B5EF4-FFF2-40B4-BE49-F238E27FC236}">
                          <a16:creationId xmlns:a16="http://schemas.microsoft.com/office/drawing/2014/main" id="{55B51C42-698C-934B-8244-908CC3429E15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56" name="Freeform 955">
                      <a:extLst>
                        <a:ext uri="{FF2B5EF4-FFF2-40B4-BE49-F238E27FC236}">
                          <a16:creationId xmlns:a16="http://schemas.microsoft.com/office/drawing/2014/main" id="{1F470D92-6D81-5C4C-A5D6-DF918E6850E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57" name="Freeform 956">
                      <a:extLst>
                        <a:ext uri="{FF2B5EF4-FFF2-40B4-BE49-F238E27FC236}">
                          <a16:creationId xmlns:a16="http://schemas.microsoft.com/office/drawing/2014/main" id="{130139FE-1CE2-364B-989A-ACEA908EB27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58" name="Freeform 957">
                      <a:extLst>
                        <a:ext uri="{FF2B5EF4-FFF2-40B4-BE49-F238E27FC236}">
                          <a16:creationId xmlns:a16="http://schemas.microsoft.com/office/drawing/2014/main" id="{7F6DF920-A2F0-9949-9B9C-25AE50501FF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59" name="Freeform 958">
                      <a:extLst>
                        <a:ext uri="{FF2B5EF4-FFF2-40B4-BE49-F238E27FC236}">
                          <a16:creationId xmlns:a16="http://schemas.microsoft.com/office/drawing/2014/main" id="{22EDDC2B-58FC-C545-AB15-E99619BBD97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cxnSp>
                  <p:nvCxnSpPr>
                    <p:cNvPr id="960" name="Straight Connector 959">
                      <a:extLst>
                        <a:ext uri="{FF2B5EF4-FFF2-40B4-BE49-F238E27FC236}">
                          <a16:creationId xmlns:a16="http://schemas.microsoft.com/office/drawing/2014/main" id="{4296E775-31B6-5B4B-A5BE-4E02CDD3B469}"/>
                        </a:ext>
                      </a:extLst>
                    </p:cNvPr>
                    <p:cNvCxnSpPr>
                      <a:endCxn id="955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961" name="Straight Connector 960">
                      <a:extLst>
                        <a:ext uri="{FF2B5EF4-FFF2-40B4-BE49-F238E27FC236}">
                          <a16:creationId xmlns:a16="http://schemas.microsoft.com/office/drawing/2014/main" id="{A5D8299F-A42F-854E-9CFB-763B2778FC15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950" name="Group 949">
                    <a:extLst>
                      <a:ext uri="{FF2B5EF4-FFF2-40B4-BE49-F238E27FC236}">
                        <a16:creationId xmlns:a16="http://schemas.microsoft.com/office/drawing/2014/main" id="{1788917B-0238-8B46-BA37-30397FD3DB37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533258" cy="431459"/>
                    <a:chOff x="667045" y="1708643"/>
                    <a:chExt cx="533258" cy="431459"/>
                  </a:xfrm>
                </p:grpSpPr>
                <p:sp>
                  <p:nvSpPr>
                    <p:cNvPr id="951" name="Oval 950">
                      <a:extLst>
                        <a:ext uri="{FF2B5EF4-FFF2-40B4-BE49-F238E27FC236}">
                          <a16:creationId xmlns:a16="http://schemas.microsoft.com/office/drawing/2014/main" id="{923AD362-4160-3E4E-AF55-6685C7E4758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52" name="TextBox 951">
                      <a:extLst>
                        <a:ext uri="{FF2B5EF4-FFF2-40B4-BE49-F238E27FC236}">
                          <a16:creationId xmlns:a16="http://schemas.microsoft.com/office/drawing/2014/main" id="{7520A91B-2469-1944-98CE-9FDC18168C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533258" cy="43145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800">
                        <a:defRPr/>
                      </a:pPr>
                      <a:r>
                        <a:rPr lang="en-US" sz="1350" kern="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</a:rPr>
                        <a:t>1b</a:t>
                      </a:r>
                    </a:p>
                  </p:txBody>
                </p:sp>
              </p:grpSp>
            </p:grpSp>
            <p:grpSp>
              <p:nvGrpSpPr>
                <p:cNvPr id="901" name="Group 900">
                  <a:extLst>
                    <a:ext uri="{FF2B5EF4-FFF2-40B4-BE49-F238E27FC236}">
                      <a16:creationId xmlns:a16="http://schemas.microsoft.com/office/drawing/2014/main" id="{12975416-4654-EF49-B798-E43A6CC08278}"/>
                    </a:ext>
                  </a:extLst>
                </p:cNvPr>
                <p:cNvGrpSpPr/>
                <p:nvPr/>
              </p:nvGrpSpPr>
              <p:grpSpPr>
                <a:xfrm>
                  <a:off x="1740320" y="4094669"/>
                  <a:ext cx="567530" cy="431459"/>
                  <a:chOff x="1736090" y="2873352"/>
                  <a:chExt cx="567530" cy="431459"/>
                </a:xfrm>
              </p:grpSpPr>
              <p:grpSp>
                <p:nvGrpSpPr>
                  <p:cNvPr id="936" name="Group 327">
                    <a:extLst>
                      <a:ext uri="{FF2B5EF4-FFF2-40B4-BE49-F238E27FC236}">
                        <a16:creationId xmlns:a16="http://schemas.microsoft.com/office/drawing/2014/main" id="{74F78B6C-AE11-7F49-B2BF-EE0EB8F3B0C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940" name="Oval 939">
                      <a:extLst>
                        <a:ext uri="{FF2B5EF4-FFF2-40B4-BE49-F238E27FC236}">
                          <a16:creationId xmlns:a16="http://schemas.microsoft.com/office/drawing/2014/main" id="{1B5A764B-9605-254C-B583-FD59CBCA85BB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41" name="Rectangle 940">
                      <a:extLst>
                        <a:ext uri="{FF2B5EF4-FFF2-40B4-BE49-F238E27FC236}">
                          <a16:creationId xmlns:a16="http://schemas.microsoft.com/office/drawing/2014/main" id="{EF698BA0-40DC-4C4A-AAA0-F66D1A31AD9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42" name="Oval 941">
                      <a:extLst>
                        <a:ext uri="{FF2B5EF4-FFF2-40B4-BE49-F238E27FC236}">
                          <a16:creationId xmlns:a16="http://schemas.microsoft.com/office/drawing/2014/main" id="{6C419D27-1510-E241-A47C-000382060331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43" name="Freeform 942">
                      <a:extLst>
                        <a:ext uri="{FF2B5EF4-FFF2-40B4-BE49-F238E27FC236}">
                          <a16:creationId xmlns:a16="http://schemas.microsoft.com/office/drawing/2014/main" id="{A2E04614-58C7-2840-A2F2-BF95E0C0F81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44" name="Freeform 943">
                      <a:extLst>
                        <a:ext uri="{FF2B5EF4-FFF2-40B4-BE49-F238E27FC236}">
                          <a16:creationId xmlns:a16="http://schemas.microsoft.com/office/drawing/2014/main" id="{A1233B70-4A82-0F47-AB61-0BE32523290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45" name="Freeform 944">
                      <a:extLst>
                        <a:ext uri="{FF2B5EF4-FFF2-40B4-BE49-F238E27FC236}">
                          <a16:creationId xmlns:a16="http://schemas.microsoft.com/office/drawing/2014/main" id="{9A22669E-0B07-3F45-9A7E-2DB8FEC962A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46" name="Freeform 945">
                      <a:extLst>
                        <a:ext uri="{FF2B5EF4-FFF2-40B4-BE49-F238E27FC236}">
                          <a16:creationId xmlns:a16="http://schemas.microsoft.com/office/drawing/2014/main" id="{F7FE0282-0EA7-194E-B37D-32B2E192E51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cxnSp>
                  <p:nvCxnSpPr>
                    <p:cNvPr id="947" name="Straight Connector 946">
                      <a:extLst>
                        <a:ext uri="{FF2B5EF4-FFF2-40B4-BE49-F238E27FC236}">
                          <a16:creationId xmlns:a16="http://schemas.microsoft.com/office/drawing/2014/main" id="{A155E81A-9514-F44D-934B-C83E3DFC7AE0}"/>
                        </a:ext>
                      </a:extLst>
                    </p:cNvPr>
                    <p:cNvCxnSpPr>
                      <a:endCxn id="942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948" name="Straight Connector 947">
                      <a:extLst>
                        <a:ext uri="{FF2B5EF4-FFF2-40B4-BE49-F238E27FC236}">
                          <a16:creationId xmlns:a16="http://schemas.microsoft.com/office/drawing/2014/main" id="{7B997F24-F8DC-FC41-B104-1A9F101D8F82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937" name="Group 936">
                    <a:extLst>
                      <a:ext uri="{FF2B5EF4-FFF2-40B4-BE49-F238E27FC236}">
                        <a16:creationId xmlns:a16="http://schemas.microsoft.com/office/drawing/2014/main" id="{787F07A0-694C-9E4B-A3B3-30FF228A22E8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533258" cy="431459"/>
                    <a:chOff x="667045" y="1708643"/>
                    <a:chExt cx="533258" cy="431459"/>
                  </a:xfrm>
                </p:grpSpPr>
                <p:sp>
                  <p:nvSpPr>
                    <p:cNvPr id="938" name="Oval 937">
                      <a:extLst>
                        <a:ext uri="{FF2B5EF4-FFF2-40B4-BE49-F238E27FC236}">
                          <a16:creationId xmlns:a16="http://schemas.microsoft.com/office/drawing/2014/main" id="{9E0669B1-E058-2D4E-953A-8DD7F13C5A2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39" name="TextBox 938">
                      <a:extLst>
                        <a:ext uri="{FF2B5EF4-FFF2-40B4-BE49-F238E27FC236}">
                          <a16:creationId xmlns:a16="http://schemas.microsoft.com/office/drawing/2014/main" id="{AF432F12-5031-CA46-ABD9-511EBDB5A9F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533258" cy="43145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800">
                        <a:defRPr/>
                      </a:pPr>
                      <a:r>
                        <a:rPr lang="en-US" sz="1350" kern="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</a:rPr>
                        <a:t>1d</a:t>
                      </a:r>
                    </a:p>
                  </p:txBody>
                </p:sp>
              </p:grpSp>
            </p:grpSp>
            <p:grpSp>
              <p:nvGrpSpPr>
                <p:cNvPr id="902" name="Group 901">
                  <a:extLst>
                    <a:ext uri="{FF2B5EF4-FFF2-40B4-BE49-F238E27FC236}">
                      <a16:creationId xmlns:a16="http://schemas.microsoft.com/office/drawing/2014/main" id="{2DE65FFF-4FAF-694F-9280-D8C20647D5EC}"/>
                    </a:ext>
                  </a:extLst>
                </p:cNvPr>
                <p:cNvGrpSpPr/>
                <p:nvPr/>
              </p:nvGrpSpPr>
              <p:grpSpPr>
                <a:xfrm>
                  <a:off x="2601806" y="3485072"/>
                  <a:ext cx="565150" cy="431460"/>
                  <a:chOff x="1736090" y="2873352"/>
                  <a:chExt cx="565150" cy="431460"/>
                </a:xfrm>
              </p:grpSpPr>
              <p:grpSp>
                <p:nvGrpSpPr>
                  <p:cNvPr id="923" name="Group 327">
                    <a:extLst>
                      <a:ext uri="{FF2B5EF4-FFF2-40B4-BE49-F238E27FC236}">
                        <a16:creationId xmlns:a16="http://schemas.microsoft.com/office/drawing/2014/main" id="{94C911E6-C634-834E-96A6-814FBEC59AE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927" name="Oval 926">
                      <a:extLst>
                        <a:ext uri="{FF2B5EF4-FFF2-40B4-BE49-F238E27FC236}">
                          <a16:creationId xmlns:a16="http://schemas.microsoft.com/office/drawing/2014/main" id="{8C761162-B166-8849-8139-AAD7A2C4F6DC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28" name="Rectangle 927">
                      <a:extLst>
                        <a:ext uri="{FF2B5EF4-FFF2-40B4-BE49-F238E27FC236}">
                          <a16:creationId xmlns:a16="http://schemas.microsoft.com/office/drawing/2014/main" id="{3D39001E-4533-0B43-905F-AA94CE83908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29" name="Oval 928">
                      <a:extLst>
                        <a:ext uri="{FF2B5EF4-FFF2-40B4-BE49-F238E27FC236}">
                          <a16:creationId xmlns:a16="http://schemas.microsoft.com/office/drawing/2014/main" id="{5E71B462-B511-4649-8673-9036C0DEA9F2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30" name="Freeform 929">
                      <a:extLst>
                        <a:ext uri="{FF2B5EF4-FFF2-40B4-BE49-F238E27FC236}">
                          <a16:creationId xmlns:a16="http://schemas.microsoft.com/office/drawing/2014/main" id="{B49EA1C5-095A-C04B-B8BD-EF8F458959D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31" name="Freeform 930">
                      <a:extLst>
                        <a:ext uri="{FF2B5EF4-FFF2-40B4-BE49-F238E27FC236}">
                          <a16:creationId xmlns:a16="http://schemas.microsoft.com/office/drawing/2014/main" id="{C83CC63D-393D-1049-A395-4C928D5F036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32" name="Freeform 931">
                      <a:extLst>
                        <a:ext uri="{FF2B5EF4-FFF2-40B4-BE49-F238E27FC236}">
                          <a16:creationId xmlns:a16="http://schemas.microsoft.com/office/drawing/2014/main" id="{C03181A0-E79F-D844-947E-BF87B8C423F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33" name="Freeform 932">
                      <a:extLst>
                        <a:ext uri="{FF2B5EF4-FFF2-40B4-BE49-F238E27FC236}">
                          <a16:creationId xmlns:a16="http://schemas.microsoft.com/office/drawing/2014/main" id="{83B6EBB9-930D-0C4D-B5BC-C6B4A8EAB72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cxnSp>
                  <p:nvCxnSpPr>
                    <p:cNvPr id="934" name="Straight Connector 933">
                      <a:extLst>
                        <a:ext uri="{FF2B5EF4-FFF2-40B4-BE49-F238E27FC236}">
                          <a16:creationId xmlns:a16="http://schemas.microsoft.com/office/drawing/2014/main" id="{4A10BE00-6B87-FB46-AD61-287CAD87075B}"/>
                        </a:ext>
                      </a:extLst>
                    </p:cNvPr>
                    <p:cNvCxnSpPr>
                      <a:endCxn id="929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935" name="Straight Connector 934">
                      <a:extLst>
                        <a:ext uri="{FF2B5EF4-FFF2-40B4-BE49-F238E27FC236}">
                          <a16:creationId xmlns:a16="http://schemas.microsoft.com/office/drawing/2014/main" id="{230346D5-8BDD-B745-9227-4A68169D0F5E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924" name="Group 923">
                    <a:extLst>
                      <a:ext uri="{FF2B5EF4-FFF2-40B4-BE49-F238E27FC236}">
                        <a16:creationId xmlns:a16="http://schemas.microsoft.com/office/drawing/2014/main" id="{A9A703FA-0296-E94C-917B-41DC9E089E97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519654" cy="431460"/>
                    <a:chOff x="667045" y="1708643"/>
                    <a:chExt cx="519654" cy="431460"/>
                  </a:xfrm>
                </p:grpSpPr>
                <p:sp>
                  <p:nvSpPr>
                    <p:cNvPr id="925" name="Oval 924">
                      <a:extLst>
                        <a:ext uri="{FF2B5EF4-FFF2-40B4-BE49-F238E27FC236}">
                          <a16:creationId xmlns:a16="http://schemas.microsoft.com/office/drawing/2014/main" id="{05920D72-FEAD-F249-B9E2-78D387F2688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26" name="TextBox 925">
                      <a:extLst>
                        <a:ext uri="{FF2B5EF4-FFF2-40B4-BE49-F238E27FC236}">
                          <a16:creationId xmlns:a16="http://schemas.microsoft.com/office/drawing/2014/main" id="{1F2C5EAB-8B45-2540-A28C-11D50EE059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519654" cy="43146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800">
                        <a:defRPr/>
                      </a:pPr>
                      <a:r>
                        <a:rPr lang="en-US" sz="1350" kern="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</a:rPr>
                        <a:t>1c</a:t>
                      </a:r>
                    </a:p>
                  </p:txBody>
                </p:sp>
              </p:grpSp>
            </p:grpSp>
            <p:grpSp>
              <p:nvGrpSpPr>
                <p:cNvPr id="903" name="Group 902">
                  <a:extLst>
                    <a:ext uri="{FF2B5EF4-FFF2-40B4-BE49-F238E27FC236}">
                      <a16:creationId xmlns:a16="http://schemas.microsoft.com/office/drawing/2014/main" id="{12F3CB7B-C396-6F4F-92BE-2E64653DE3ED}"/>
                    </a:ext>
                  </a:extLst>
                </p:cNvPr>
                <p:cNvGrpSpPr/>
                <p:nvPr/>
              </p:nvGrpSpPr>
              <p:grpSpPr>
                <a:xfrm>
                  <a:off x="833331" y="3478719"/>
                  <a:ext cx="567530" cy="431460"/>
                  <a:chOff x="1736090" y="2873352"/>
                  <a:chExt cx="567530" cy="431460"/>
                </a:xfrm>
              </p:grpSpPr>
              <p:grpSp>
                <p:nvGrpSpPr>
                  <p:cNvPr id="910" name="Group 327">
                    <a:extLst>
                      <a:ext uri="{FF2B5EF4-FFF2-40B4-BE49-F238E27FC236}">
                        <a16:creationId xmlns:a16="http://schemas.microsoft.com/office/drawing/2014/main" id="{593ADE02-2BB8-F247-B466-624010934E1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36090" y="2893762"/>
                    <a:ext cx="565150" cy="292100"/>
                    <a:chOff x="1871277" y="1576300"/>
                    <a:chExt cx="1128371" cy="437861"/>
                  </a:xfrm>
                </p:grpSpPr>
                <p:sp>
                  <p:nvSpPr>
                    <p:cNvPr id="914" name="Oval 913">
                      <a:extLst>
                        <a:ext uri="{FF2B5EF4-FFF2-40B4-BE49-F238E27FC236}">
                          <a16:creationId xmlns:a16="http://schemas.microsoft.com/office/drawing/2014/main" id="{87541E56-E5EE-8241-BCBF-55CDA84C2A13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15" name="Rectangle 914">
                      <a:extLst>
                        <a:ext uri="{FF2B5EF4-FFF2-40B4-BE49-F238E27FC236}">
                          <a16:creationId xmlns:a16="http://schemas.microsoft.com/office/drawing/2014/main" id="{F465AFB2-2CF1-4A4B-A18C-33598415B48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16" name="Oval 915">
                      <a:extLst>
                        <a:ext uri="{FF2B5EF4-FFF2-40B4-BE49-F238E27FC236}">
                          <a16:creationId xmlns:a16="http://schemas.microsoft.com/office/drawing/2014/main" id="{4B29641F-3D28-C345-94DF-0BB1F9629D68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17" name="Freeform 916">
                      <a:extLst>
                        <a:ext uri="{FF2B5EF4-FFF2-40B4-BE49-F238E27FC236}">
                          <a16:creationId xmlns:a16="http://schemas.microsoft.com/office/drawing/2014/main" id="{6E4AAF8F-2CBD-1142-9EE9-05FE92FF53F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18" name="Freeform 917">
                      <a:extLst>
                        <a:ext uri="{FF2B5EF4-FFF2-40B4-BE49-F238E27FC236}">
                          <a16:creationId xmlns:a16="http://schemas.microsoft.com/office/drawing/2014/main" id="{BA495F97-D82B-5C4E-96B6-E82DB95F35A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19" name="Freeform 918">
                      <a:extLst>
                        <a:ext uri="{FF2B5EF4-FFF2-40B4-BE49-F238E27FC236}">
                          <a16:creationId xmlns:a16="http://schemas.microsoft.com/office/drawing/2014/main" id="{D9B70EFE-CE31-3F47-BEB1-D4C42661C87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20" name="Freeform 919">
                      <a:extLst>
                        <a:ext uri="{FF2B5EF4-FFF2-40B4-BE49-F238E27FC236}">
                          <a16:creationId xmlns:a16="http://schemas.microsoft.com/office/drawing/2014/main" id="{C5905B1B-F644-774C-BE19-4510998084D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cxnSp>
                  <p:nvCxnSpPr>
                    <p:cNvPr id="921" name="Straight Connector 920">
                      <a:extLst>
                        <a:ext uri="{FF2B5EF4-FFF2-40B4-BE49-F238E27FC236}">
                          <a16:creationId xmlns:a16="http://schemas.microsoft.com/office/drawing/2014/main" id="{237AA02A-857C-A247-AC06-55D25854AF8B}"/>
                        </a:ext>
                      </a:extLst>
                    </p:cNvPr>
                    <p:cNvCxnSpPr>
                      <a:endCxn id="916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922" name="Straight Connector 921">
                      <a:extLst>
                        <a:ext uri="{FF2B5EF4-FFF2-40B4-BE49-F238E27FC236}">
                          <a16:creationId xmlns:a16="http://schemas.microsoft.com/office/drawing/2014/main" id="{CAFAEF13-0710-B74C-87F9-9E272EF7406D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911" name="Group 910">
                    <a:extLst>
                      <a:ext uri="{FF2B5EF4-FFF2-40B4-BE49-F238E27FC236}">
                        <a16:creationId xmlns:a16="http://schemas.microsoft.com/office/drawing/2014/main" id="{5BE68664-1930-8042-9913-11DBD4621028}"/>
                      </a:ext>
                    </a:extLst>
                  </p:cNvPr>
                  <p:cNvGrpSpPr/>
                  <p:nvPr/>
                </p:nvGrpSpPr>
                <p:grpSpPr>
                  <a:xfrm>
                    <a:off x="1770362" y="2873352"/>
                    <a:ext cx="533258" cy="431460"/>
                    <a:chOff x="667045" y="1708643"/>
                    <a:chExt cx="533258" cy="431460"/>
                  </a:xfrm>
                </p:grpSpPr>
                <p:sp>
                  <p:nvSpPr>
                    <p:cNvPr id="912" name="Oval 911">
                      <a:extLst>
                        <a:ext uri="{FF2B5EF4-FFF2-40B4-BE49-F238E27FC236}">
                          <a16:creationId xmlns:a16="http://schemas.microsoft.com/office/drawing/2014/main" id="{F5C7195A-DF6E-0742-AB8B-F0F4AA6D814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913" name="TextBox 912">
                      <a:extLst>
                        <a:ext uri="{FF2B5EF4-FFF2-40B4-BE49-F238E27FC236}">
                          <a16:creationId xmlns:a16="http://schemas.microsoft.com/office/drawing/2014/main" id="{139118F9-27CD-6746-B00D-B4D69FC9BBF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67045" y="1708643"/>
                      <a:ext cx="533258" cy="43146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defTabSz="685800">
                        <a:defRPr/>
                      </a:pPr>
                      <a:r>
                        <a:rPr lang="en-US" sz="1350" kern="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</a:rPr>
                        <a:t>1a</a:t>
                      </a:r>
                    </a:p>
                  </p:txBody>
                </p:sp>
              </p:grpSp>
            </p:grpSp>
            <p:cxnSp>
              <p:nvCxnSpPr>
                <p:cNvPr id="906" name="Straight Connector 905">
                  <a:extLst>
                    <a:ext uri="{FF2B5EF4-FFF2-40B4-BE49-F238E27FC236}">
                      <a16:creationId xmlns:a16="http://schemas.microsoft.com/office/drawing/2014/main" id="{F8011BB7-12B5-1249-8A24-DAC95B1A596F}"/>
                    </a:ext>
                  </a:extLst>
                </p:cNvPr>
                <p:cNvCxnSpPr>
                  <a:stCxn id="953" idx="7"/>
                </p:cNvCxnSpPr>
                <p:nvPr/>
              </p:nvCxnSpPr>
              <p:spPr bwMode="auto">
                <a:xfrm>
                  <a:off x="2218708" y="3154477"/>
                  <a:ext cx="480042" cy="369773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07" name="Straight Connector 906">
                  <a:extLst>
                    <a:ext uri="{FF2B5EF4-FFF2-40B4-BE49-F238E27FC236}">
                      <a16:creationId xmlns:a16="http://schemas.microsoft.com/office/drawing/2014/main" id="{3EB6DB0D-6768-7141-8F0D-4A10BD950A1B}"/>
                    </a:ext>
                  </a:extLst>
                </p:cNvPr>
                <p:cNvCxnSpPr/>
                <p:nvPr/>
              </p:nvCxnSpPr>
              <p:spPr bwMode="auto">
                <a:xfrm>
                  <a:off x="1300073" y="3786304"/>
                  <a:ext cx="477927" cy="357071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08" name="Straight Connector 907">
                  <a:extLst>
                    <a:ext uri="{FF2B5EF4-FFF2-40B4-BE49-F238E27FC236}">
                      <a16:creationId xmlns:a16="http://schemas.microsoft.com/office/drawing/2014/main" id="{39C8D121-355C-A244-AFDC-F0E389C307B5}"/>
                    </a:ext>
                  </a:extLst>
                </p:cNvPr>
                <p:cNvCxnSpPr/>
                <p:nvPr/>
              </p:nvCxnSpPr>
              <p:spPr bwMode="auto">
                <a:xfrm flipH="1">
                  <a:off x="2196042" y="3783542"/>
                  <a:ext cx="508002" cy="349250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909" name="Straight Connector 908">
                  <a:extLst>
                    <a:ext uri="{FF2B5EF4-FFF2-40B4-BE49-F238E27FC236}">
                      <a16:creationId xmlns:a16="http://schemas.microsoft.com/office/drawing/2014/main" id="{4C27E697-7798-CB49-B8B3-BE726B579901}"/>
                    </a:ext>
                  </a:extLst>
                </p:cNvPr>
                <p:cNvCxnSpPr/>
                <p:nvPr/>
              </p:nvCxnSpPr>
              <p:spPr bwMode="auto">
                <a:xfrm flipH="1">
                  <a:off x="1287553" y="3166946"/>
                  <a:ext cx="508002" cy="349250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sp>
          <p:nvSpPr>
            <p:cNvPr id="1095" name="TextBox 1094">
              <a:extLst>
                <a:ext uri="{FF2B5EF4-FFF2-40B4-BE49-F238E27FC236}">
                  <a16:creationId xmlns:a16="http://schemas.microsoft.com/office/drawing/2014/main" id="{CE2731EC-DA9C-BD46-8898-CE195B824102}"/>
                </a:ext>
              </a:extLst>
            </p:cNvPr>
            <p:cNvSpPr txBox="1"/>
            <p:nvPr/>
          </p:nvSpPr>
          <p:spPr>
            <a:xfrm>
              <a:off x="1430686" y="4247082"/>
              <a:ext cx="7535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500" dirty="0">
                  <a:solidFill>
                    <a:srgbClr val="000090"/>
                  </a:solidFill>
                  <a:latin typeface="Arial" charset="0"/>
                  <a:ea typeface="ＭＳ Ｐゴシック" charset="0"/>
                </a:rPr>
                <a:t>AS 1</a:t>
              </a:r>
            </a:p>
          </p:txBody>
        </p:sp>
        <p:cxnSp>
          <p:nvCxnSpPr>
            <p:cNvPr id="1091" name="Straight Connector 1090">
              <a:extLst>
                <a:ext uri="{FF2B5EF4-FFF2-40B4-BE49-F238E27FC236}">
                  <a16:creationId xmlns:a16="http://schemas.microsoft.com/office/drawing/2014/main" id="{7AF49A6F-DF6F-0046-AB9E-CBF659230BB7}"/>
                </a:ext>
              </a:extLst>
            </p:cNvPr>
            <p:cNvCxnSpPr>
              <a:cxnSpLocks/>
              <a:stCxn id="978" idx="1"/>
            </p:cNvCxnSpPr>
            <p:nvPr/>
          </p:nvCxnSpPr>
          <p:spPr bwMode="auto">
            <a:xfrm flipH="1" flipV="1">
              <a:off x="3848375" y="5024787"/>
              <a:ext cx="1030667" cy="727647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96" name="Group 1095">
            <a:extLst>
              <a:ext uri="{FF2B5EF4-FFF2-40B4-BE49-F238E27FC236}">
                <a16:creationId xmlns:a16="http://schemas.microsoft.com/office/drawing/2014/main" id="{094D46E7-AC86-5342-B30A-683BA4D5D9C6}"/>
              </a:ext>
            </a:extLst>
          </p:cNvPr>
          <p:cNvGrpSpPr/>
          <p:nvPr/>
        </p:nvGrpSpPr>
        <p:grpSpPr>
          <a:xfrm>
            <a:off x="7757512" y="5014157"/>
            <a:ext cx="1276301" cy="462129"/>
            <a:chOff x="6935906" y="5482318"/>
            <a:chExt cx="1701734" cy="616172"/>
          </a:xfrm>
        </p:grpSpPr>
        <p:grpSp>
          <p:nvGrpSpPr>
            <p:cNvPr id="1097" name="Group 1096">
              <a:extLst>
                <a:ext uri="{FF2B5EF4-FFF2-40B4-BE49-F238E27FC236}">
                  <a16:creationId xmlns:a16="http://schemas.microsoft.com/office/drawing/2014/main" id="{DA43C989-3658-8741-A7E7-9C8437FCD0B2}"/>
                </a:ext>
              </a:extLst>
            </p:cNvPr>
            <p:cNvGrpSpPr/>
            <p:nvPr/>
          </p:nvGrpSpPr>
          <p:grpSpPr>
            <a:xfrm>
              <a:off x="6935906" y="5482318"/>
              <a:ext cx="1701734" cy="616172"/>
              <a:chOff x="6808463" y="5108795"/>
              <a:chExt cx="1701734" cy="616172"/>
            </a:xfrm>
          </p:grpSpPr>
          <p:sp>
            <p:nvSpPr>
              <p:cNvPr id="1099" name="Freeform 2">
                <a:extLst>
                  <a:ext uri="{FF2B5EF4-FFF2-40B4-BE49-F238E27FC236}">
                    <a16:creationId xmlns:a16="http://schemas.microsoft.com/office/drawing/2014/main" id="{04958567-D223-1244-9FE4-AD843F774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463" y="5108795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9CE0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 kern="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100" name="Group 327">
                <a:extLst>
                  <a:ext uri="{FF2B5EF4-FFF2-40B4-BE49-F238E27FC236}">
                    <a16:creationId xmlns:a16="http://schemas.microsoft.com/office/drawing/2014/main" id="{84E4BF4D-E97B-E24E-A6D6-B265EDFC99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1104" name="Oval 1103">
                  <a:extLst>
                    <a:ext uri="{FF2B5EF4-FFF2-40B4-BE49-F238E27FC236}">
                      <a16:creationId xmlns:a16="http://schemas.microsoft.com/office/drawing/2014/main" id="{DAE704C8-2A29-1B4B-BF5B-05909D10C282}"/>
                    </a:ext>
                  </a:extLst>
                </p:cNvPr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0" scaled="1"/>
                  <a:tileRect/>
                </a:gra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685800">
                    <a:defRPr/>
                  </a:pPr>
                  <a:endParaRPr lang="en-US" sz="1350" kern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Gill Sans MT"/>
                  </a:endParaRPr>
                </a:p>
              </p:txBody>
            </p:sp>
            <p:sp>
              <p:nvSpPr>
                <p:cNvPr id="1105" name="Rectangle 1104">
                  <a:extLst>
                    <a:ext uri="{FF2B5EF4-FFF2-40B4-BE49-F238E27FC236}">
                      <a16:creationId xmlns:a16="http://schemas.microsoft.com/office/drawing/2014/main" id="{077DD5B7-6D65-ED4D-B745-4EDC949EDFFB}"/>
                    </a:ext>
                  </a:extLst>
                </p:cNvPr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75000"/>
                      </a:srgbClr>
                    </a:gs>
                    <a:gs pos="53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08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685800">
                    <a:defRPr/>
                  </a:pPr>
                  <a:endParaRPr lang="en-US" sz="1350" kern="0" dirty="0">
                    <a:solidFill>
                      <a:srgbClr val="FFFFFF"/>
                    </a:solidFill>
                    <a:latin typeface="Gill Sans MT"/>
                  </a:endParaRPr>
                </a:p>
              </p:txBody>
            </p:sp>
            <p:sp>
              <p:nvSpPr>
                <p:cNvPr id="1106" name="Oval 1105">
                  <a:extLst>
                    <a:ext uri="{FF2B5EF4-FFF2-40B4-BE49-F238E27FC236}">
                      <a16:creationId xmlns:a16="http://schemas.microsoft.com/office/drawing/2014/main" id="{6BE64947-1735-3144-B4A2-ABC2275021F2}"/>
                    </a:ext>
                  </a:extLst>
                </p:cNvPr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685800">
                    <a:defRPr/>
                  </a:pPr>
                  <a:endParaRPr lang="en-US" sz="1350" kern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Gill Sans MT"/>
                  </a:endParaRPr>
                </a:p>
              </p:txBody>
            </p:sp>
            <p:sp>
              <p:nvSpPr>
                <p:cNvPr id="1107" name="Freeform 1106">
                  <a:extLst>
                    <a:ext uri="{FF2B5EF4-FFF2-40B4-BE49-F238E27FC236}">
                      <a16:creationId xmlns:a16="http://schemas.microsoft.com/office/drawing/2014/main" id="{648CF144-8568-D742-997E-9E2FAD84C8D9}"/>
                    </a:ext>
                  </a:extLst>
                </p:cNvPr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685800">
                    <a:defRPr/>
                  </a:pPr>
                  <a:endParaRPr lang="en-US" sz="1350" kern="0" dirty="0">
                    <a:solidFill>
                      <a:srgbClr val="FFFFFF"/>
                    </a:solidFill>
                    <a:latin typeface="Gill Sans MT"/>
                  </a:endParaRPr>
                </a:p>
              </p:txBody>
            </p:sp>
            <p:sp>
              <p:nvSpPr>
                <p:cNvPr id="1108" name="Freeform 1107">
                  <a:extLst>
                    <a:ext uri="{FF2B5EF4-FFF2-40B4-BE49-F238E27FC236}">
                      <a16:creationId xmlns:a16="http://schemas.microsoft.com/office/drawing/2014/main" id="{8EB3A668-F785-C94C-AD83-6D22A0B0109A}"/>
                    </a:ext>
                  </a:extLst>
                </p:cNvPr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685800">
                    <a:defRPr/>
                  </a:pPr>
                  <a:endParaRPr lang="en-US" sz="1350" kern="0" dirty="0">
                    <a:solidFill>
                      <a:srgbClr val="FFFFFF"/>
                    </a:solidFill>
                    <a:latin typeface="Gill Sans MT"/>
                  </a:endParaRPr>
                </a:p>
              </p:txBody>
            </p:sp>
            <p:sp>
              <p:nvSpPr>
                <p:cNvPr id="1109" name="Freeform 1108">
                  <a:extLst>
                    <a:ext uri="{FF2B5EF4-FFF2-40B4-BE49-F238E27FC236}">
                      <a16:creationId xmlns:a16="http://schemas.microsoft.com/office/drawing/2014/main" id="{5BA38663-B2A4-B242-87C4-EB46CBCD7EE7}"/>
                    </a:ext>
                  </a:extLst>
                </p:cNvPr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685800">
                    <a:defRPr/>
                  </a:pPr>
                  <a:endParaRPr lang="en-US" sz="1350" kern="0" dirty="0">
                    <a:solidFill>
                      <a:srgbClr val="FFFFFF"/>
                    </a:solidFill>
                    <a:latin typeface="Gill Sans MT"/>
                  </a:endParaRPr>
                </a:p>
              </p:txBody>
            </p:sp>
            <p:sp>
              <p:nvSpPr>
                <p:cNvPr id="1110" name="Freeform 1109">
                  <a:extLst>
                    <a:ext uri="{FF2B5EF4-FFF2-40B4-BE49-F238E27FC236}">
                      <a16:creationId xmlns:a16="http://schemas.microsoft.com/office/drawing/2014/main" id="{5CB0CAB1-4F9E-1344-9D69-8542575EA5C2}"/>
                    </a:ext>
                  </a:extLst>
                </p:cNvPr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685800">
                    <a:defRPr/>
                  </a:pPr>
                  <a:endParaRPr lang="en-US" sz="1350" kern="0" dirty="0">
                    <a:solidFill>
                      <a:srgbClr val="FFFFFF"/>
                    </a:solidFill>
                    <a:latin typeface="Gill Sans MT"/>
                  </a:endParaRPr>
                </a:p>
              </p:txBody>
            </p:sp>
            <p:cxnSp>
              <p:nvCxnSpPr>
                <p:cNvPr id="1111" name="Straight Connector 1110">
                  <a:extLst>
                    <a:ext uri="{FF2B5EF4-FFF2-40B4-BE49-F238E27FC236}">
                      <a16:creationId xmlns:a16="http://schemas.microsoft.com/office/drawing/2014/main" id="{C2C82FB8-3174-E946-A744-1175C0C36CDE}"/>
                    </a:ext>
                  </a:extLst>
                </p:cNvPr>
                <p:cNvCxnSpPr>
                  <a:endCxn id="110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1112" name="Straight Connector 1111">
                  <a:extLst>
                    <a:ext uri="{FF2B5EF4-FFF2-40B4-BE49-F238E27FC236}">
                      <a16:creationId xmlns:a16="http://schemas.microsoft.com/office/drawing/2014/main" id="{3B0B07D2-F4AF-E840-BA1B-9DB2017C0D49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grpSp>
            <p:nvGrpSpPr>
              <p:cNvPr id="1101" name="Group 1100">
                <a:extLst>
                  <a:ext uri="{FF2B5EF4-FFF2-40B4-BE49-F238E27FC236}">
                    <a16:creationId xmlns:a16="http://schemas.microsoft.com/office/drawing/2014/main" id="{BA7C8B54-F30A-334B-AF82-1C148CFC4E09}"/>
                  </a:ext>
                </a:extLst>
              </p:cNvPr>
              <p:cNvGrpSpPr/>
              <p:nvPr/>
            </p:nvGrpSpPr>
            <p:grpSpPr>
              <a:xfrm>
                <a:off x="7845852" y="5223362"/>
                <a:ext cx="528350" cy="400108"/>
                <a:chOff x="567129" y="1708643"/>
                <a:chExt cx="556510" cy="443455"/>
              </a:xfrm>
            </p:grpSpPr>
            <p:sp>
              <p:nvSpPr>
                <p:cNvPr id="1102" name="Oval 1101">
                  <a:extLst>
                    <a:ext uri="{FF2B5EF4-FFF2-40B4-BE49-F238E27FC236}">
                      <a16:creationId xmlns:a16="http://schemas.microsoft.com/office/drawing/2014/main" id="{91BF9D40-8E3D-FC44-9E35-3BB431792859}"/>
                    </a:ext>
                  </a:extLst>
                </p:cNvPr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rgbClr val="FFFFFF">
                    <a:alpha val="76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 defTabSz="685800">
                    <a:defRPr/>
                  </a:pPr>
                  <a:endParaRPr lang="en-US" sz="1350" kern="0" dirty="0">
                    <a:solidFill>
                      <a:srgbClr val="FFFFFF"/>
                    </a:solidFill>
                    <a:latin typeface="Gill Sans MT"/>
                  </a:endParaRPr>
                </a:p>
              </p:txBody>
            </p:sp>
            <p:sp>
              <p:nvSpPr>
                <p:cNvPr id="1103" name="TextBox 1102">
                  <a:extLst>
                    <a:ext uri="{FF2B5EF4-FFF2-40B4-BE49-F238E27FC236}">
                      <a16:creationId xmlns:a16="http://schemas.microsoft.com/office/drawing/2014/main" id="{71878438-9834-F24C-836D-725DA2AE0DB9}"/>
                    </a:ext>
                  </a:extLst>
                </p:cNvPr>
                <p:cNvSpPr txBox="1"/>
                <p:nvPr/>
              </p:nvSpPr>
              <p:spPr>
                <a:xfrm>
                  <a:off x="567129" y="1708643"/>
                  <a:ext cx="556510" cy="4434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defTabSz="685800">
                    <a:defRPr/>
                  </a:pPr>
                  <a:r>
                    <a:rPr lang="en-US" sz="1350" kern="0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rPr>
                    <a:t>  X</a:t>
                  </a:r>
                </a:p>
              </p:txBody>
            </p:sp>
          </p:grpSp>
        </p:grp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3337DFCF-46F5-A148-BEB2-5A8915841886}"/>
                </a:ext>
              </a:extLst>
            </p:cNvPr>
            <p:cNvCxnSpPr/>
            <p:nvPr/>
          </p:nvCxnSpPr>
          <p:spPr bwMode="auto">
            <a:xfrm flipH="1">
              <a:off x="7158742" y="5764030"/>
              <a:ext cx="870024" cy="9999"/>
            </a:xfrm>
            <a:prstGeom prst="line">
              <a:avLst/>
            </a:prstGeom>
            <a:solidFill>
              <a:srgbClr val="00CC99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13" name="Group 117">
            <a:extLst>
              <a:ext uri="{FF2B5EF4-FFF2-40B4-BE49-F238E27FC236}">
                <a16:creationId xmlns:a16="http://schemas.microsoft.com/office/drawing/2014/main" id="{B589F7B1-507B-FD44-9CEF-E598E39E4B09}"/>
              </a:ext>
            </a:extLst>
          </p:cNvPr>
          <p:cNvGrpSpPr>
            <a:grpSpLocks/>
          </p:cNvGrpSpPr>
          <p:nvPr/>
        </p:nvGrpSpPr>
        <p:grpSpPr bwMode="auto">
          <a:xfrm>
            <a:off x="5420088" y="4764371"/>
            <a:ext cx="1860949" cy="681038"/>
            <a:chOff x="2282" y="2446"/>
            <a:chExt cx="1563" cy="572"/>
          </a:xfrm>
        </p:grpSpPr>
        <p:sp>
          <p:nvSpPr>
            <p:cNvPr id="1114" name="AutoShape 118">
              <a:extLst>
                <a:ext uri="{FF2B5EF4-FFF2-40B4-BE49-F238E27FC236}">
                  <a16:creationId xmlns:a16="http://schemas.microsoft.com/office/drawing/2014/main" id="{AEEA9884-A009-5648-BFA1-19478AC1AE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96893">
              <a:off x="2282" y="2446"/>
              <a:ext cx="484" cy="163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5" name="Text Box 119">
              <a:extLst>
                <a:ext uri="{FF2B5EF4-FFF2-40B4-BE49-F238E27FC236}">
                  <a16:creationId xmlns:a16="http://schemas.microsoft.com/office/drawing/2014/main" id="{AA79C01F-FEFD-4E49-ABC1-9AA41877F0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4" y="2677"/>
              <a:ext cx="1551" cy="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685800">
                <a:lnSpc>
                  <a:spcPct val="85000"/>
                </a:lnSpc>
                <a:defRPr/>
              </a:pPr>
              <a:r>
                <a:rPr lang="en-US" sz="1200" kern="0" dirty="0"/>
                <a:t>BGP advertisement:</a:t>
              </a:r>
            </a:p>
            <a:p>
              <a:pPr defTabSz="685800">
                <a:lnSpc>
                  <a:spcPct val="85000"/>
                </a:lnSpc>
                <a:defRPr/>
              </a:pPr>
              <a:r>
                <a:rPr lang="en-US" sz="1200" kern="0" dirty="0">
                  <a:solidFill>
                    <a:srgbClr val="0000A8"/>
                  </a:solidFill>
                </a:rPr>
                <a:t>AS3, X</a:t>
              </a:r>
            </a:p>
          </p:txBody>
        </p:sp>
      </p:grpSp>
      <p:cxnSp>
        <p:nvCxnSpPr>
          <p:cNvPr id="1092" name="Straight Connector 1091">
            <a:extLst>
              <a:ext uri="{FF2B5EF4-FFF2-40B4-BE49-F238E27FC236}">
                <a16:creationId xmlns:a16="http://schemas.microsoft.com/office/drawing/2014/main" id="{BA172D50-4798-124B-9512-A8DC98B9062A}"/>
              </a:ext>
            </a:extLst>
          </p:cNvPr>
          <p:cNvCxnSpPr>
            <a:cxnSpLocks/>
            <a:stCxn id="994" idx="5"/>
            <a:endCxn id="1042" idx="1"/>
          </p:cNvCxnSpPr>
          <p:nvPr/>
        </p:nvCxnSpPr>
        <p:spPr bwMode="auto">
          <a:xfrm flipV="1">
            <a:off x="5218369" y="4289930"/>
            <a:ext cx="1049083" cy="772084"/>
          </a:xfrm>
          <a:prstGeom prst="line">
            <a:avLst/>
          </a:prstGeom>
          <a:solidFill>
            <a:srgbClr val="00CC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4644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7.40741E-7 L -0.0681 -0.1055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48680"/>
            <a:ext cx="7886700" cy="670967"/>
          </a:xfrm>
        </p:spPr>
        <p:txBody>
          <a:bodyPr/>
          <a:lstStyle/>
          <a:p>
            <a:r>
              <a:rPr lang="en-US" dirty="0"/>
              <a:t>Path attributes and BGP routes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225" name="Rectangle 3">
            <a:extLst>
              <a:ext uri="{FF2B5EF4-FFF2-40B4-BE49-F238E27FC236}">
                <a16:creationId xmlns:a16="http://schemas.microsoft.com/office/drawing/2014/main" id="{39420582-8708-6949-93FD-0D390E28072C}"/>
              </a:ext>
            </a:extLst>
          </p:cNvPr>
          <p:cNvSpPr txBox="1">
            <a:spLocks noChangeArrowheads="1"/>
          </p:cNvSpPr>
          <p:nvPr/>
        </p:nvSpPr>
        <p:spPr>
          <a:xfrm>
            <a:off x="575513" y="2017995"/>
            <a:ext cx="8217759" cy="378077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7885"/>
            <a:r>
              <a:rPr lang="en-US" sz="2400" dirty="0"/>
              <a:t>BGP advertised route:  prefix + attributes </a:t>
            </a:r>
          </a:p>
          <a:p>
            <a:pPr lvl="1" indent="-217885"/>
            <a:r>
              <a:rPr lang="en-US" sz="2100" dirty="0"/>
              <a:t>prefix: destination being advertised</a:t>
            </a:r>
          </a:p>
          <a:p>
            <a:pPr lvl="1" indent="-217885"/>
            <a:r>
              <a:rPr lang="en-US" sz="2100" dirty="0"/>
              <a:t>two important attributes:</a:t>
            </a:r>
          </a:p>
          <a:p>
            <a:pPr marL="690563" lvl="1" indent="-158354"/>
            <a:r>
              <a:rPr lang="en-US" sz="1800" dirty="0">
                <a:solidFill>
                  <a:srgbClr val="000090"/>
                </a:solidFill>
              </a:rPr>
              <a:t>AS-PATH: </a:t>
            </a:r>
            <a:r>
              <a:rPr lang="en-US" sz="1800" dirty="0"/>
              <a:t>list of ASes through which prefix advertisement has passed</a:t>
            </a:r>
          </a:p>
          <a:p>
            <a:pPr marL="690563" lvl="1" indent="-158354"/>
            <a:r>
              <a:rPr lang="en-US" sz="1800" dirty="0">
                <a:solidFill>
                  <a:srgbClr val="000090"/>
                </a:solidFill>
              </a:rPr>
              <a:t>NEXT-HO</a:t>
            </a:r>
            <a:r>
              <a:rPr lang="en-US" sz="1800" dirty="0">
                <a:solidFill>
                  <a:srgbClr val="0000A8"/>
                </a:solidFill>
              </a:rPr>
              <a:t>P: </a:t>
            </a:r>
            <a:r>
              <a:rPr lang="en-US" sz="1800" dirty="0"/>
              <a:t>indicates specific internal-AS router to next-hop AS</a:t>
            </a:r>
          </a:p>
          <a:p>
            <a:pPr marL="260747" indent="-214313"/>
            <a:r>
              <a:rPr lang="en-US" sz="2400" dirty="0">
                <a:solidFill>
                  <a:srgbClr val="C00000"/>
                </a:solidFill>
              </a:rPr>
              <a:t>policy-based routing:</a:t>
            </a:r>
          </a:p>
          <a:p>
            <a:pPr lvl="1"/>
            <a:r>
              <a:rPr lang="en-US" sz="2100" dirty="0"/>
              <a:t>gateway receiving route advertisement uses </a:t>
            </a:r>
            <a:r>
              <a:rPr lang="en-US" sz="2100" i="1" dirty="0">
                <a:solidFill>
                  <a:srgbClr val="0000A8"/>
                </a:solidFill>
              </a:rPr>
              <a:t>import policy </a:t>
            </a:r>
            <a:r>
              <a:rPr lang="en-US" sz="2100" dirty="0"/>
              <a:t>to accept/decline path (e.g., never route through AS Y).</a:t>
            </a:r>
          </a:p>
          <a:p>
            <a:pPr lvl="1"/>
            <a:r>
              <a:rPr lang="en-US" sz="2100" dirty="0"/>
              <a:t>AS policy also determines whether to </a:t>
            </a:r>
            <a:r>
              <a:rPr lang="en-US" sz="2100" i="1" dirty="0">
                <a:solidFill>
                  <a:srgbClr val="0000A8"/>
                </a:solidFill>
              </a:rPr>
              <a:t>advertise</a:t>
            </a:r>
            <a:r>
              <a:rPr lang="en-US" sz="2100" dirty="0">
                <a:solidFill>
                  <a:srgbClr val="0000A8"/>
                </a:solidFill>
              </a:rPr>
              <a:t> </a:t>
            </a:r>
            <a:r>
              <a:rPr lang="en-US" sz="2100" dirty="0"/>
              <a:t>path to other other neighboring ASes</a:t>
            </a:r>
          </a:p>
          <a:p>
            <a:pPr lvl="1"/>
            <a:endParaRPr lang="en-US" sz="1800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92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66F87E0-BC16-2044-9D92-7DE2BEB869B3}"/>
              </a:ext>
            </a:extLst>
          </p:cNvPr>
          <p:cNvGrpSpPr/>
          <p:nvPr/>
        </p:nvGrpSpPr>
        <p:grpSpPr>
          <a:xfrm>
            <a:off x="835052" y="1655307"/>
            <a:ext cx="7350833" cy="2157356"/>
            <a:chOff x="1426553" y="3694542"/>
            <a:chExt cx="9801110" cy="2876474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2D5956A-6AFF-324F-A86C-2445AD959270}"/>
                </a:ext>
              </a:extLst>
            </p:cNvPr>
            <p:cNvGrpSpPr/>
            <p:nvPr/>
          </p:nvGrpSpPr>
          <p:grpSpPr>
            <a:xfrm>
              <a:off x="1426553" y="3694542"/>
              <a:ext cx="9249542" cy="2876474"/>
              <a:chOff x="1426553" y="3694542"/>
              <a:chExt cx="9249542" cy="2876474"/>
            </a:xfrm>
          </p:grpSpPr>
          <p:grpSp>
            <p:nvGrpSpPr>
              <p:cNvPr id="326" name="Group 325">
                <a:extLst>
                  <a:ext uri="{FF2B5EF4-FFF2-40B4-BE49-F238E27FC236}">
                    <a16:creationId xmlns:a16="http://schemas.microsoft.com/office/drawing/2014/main" id="{3FA4F710-D5B4-7046-A1ED-EC8569058F16}"/>
                  </a:ext>
                </a:extLst>
              </p:cNvPr>
              <p:cNvGrpSpPr/>
              <p:nvPr/>
            </p:nvGrpSpPr>
            <p:grpSpPr>
              <a:xfrm>
                <a:off x="4625977" y="4850481"/>
                <a:ext cx="2545688" cy="1720535"/>
                <a:chOff x="4625977" y="4850481"/>
                <a:chExt cx="2545688" cy="1720535"/>
              </a:xfrm>
            </p:grpSpPr>
            <p:grpSp>
              <p:nvGrpSpPr>
                <p:cNvPr id="327" name="Group 326">
                  <a:extLst>
                    <a:ext uri="{FF2B5EF4-FFF2-40B4-BE49-F238E27FC236}">
                      <a16:creationId xmlns:a16="http://schemas.microsoft.com/office/drawing/2014/main" id="{41CF82BA-4C38-E441-B6DB-8606AC3D81E4}"/>
                    </a:ext>
                  </a:extLst>
                </p:cNvPr>
                <p:cNvGrpSpPr/>
                <p:nvPr/>
              </p:nvGrpSpPr>
              <p:grpSpPr>
                <a:xfrm>
                  <a:off x="4625977" y="4850481"/>
                  <a:ext cx="2545688" cy="1720535"/>
                  <a:chOff x="-2170772" y="2784954"/>
                  <a:chExt cx="2712783" cy="1853712"/>
                </a:xfrm>
              </p:grpSpPr>
              <p:sp>
                <p:nvSpPr>
                  <p:cNvPr id="329" name="Freeform 2">
                    <a:extLst>
                      <a:ext uri="{FF2B5EF4-FFF2-40B4-BE49-F238E27FC236}">
                        <a16:creationId xmlns:a16="http://schemas.microsoft.com/office/drawing/2014/main" id="{5D32C3AB-F55F-8B4E-AB8C-C866738EAFC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2170772" y="2784954"/>
                    <a:ext cx="2712783" cy="1853712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00" h="10795">
                        <a:moveTo>
                          <a:pt x="45" y="5036"/>
                        </a:moveTo>
                        <a:cubicBezTo>
                          <a:pt x="272" y="4277"/>
                          <a:pt x="1931" y="3650"/>
                          <a:pt x="2738" y="2811"/>
                        </a:cubicBezTo>
                        <a:cubicBezTo>
                          <a:pt x="3545" y="1972"/>
                          <a:pt x="3352" y="117"/>
                          <a:pt x="4886" y="4"/>
                        </a:cubicBezTo>
                        <a:cubicBezTo>
                          <a:pt x="6420" y="-109"/>
                          <a:pt x="7216" y="1912"/>
                          <a:pt x="8068" y="2813"/>
                        </a:cubicBezTo>
                        <a:cubicBezTo>
                          <a:pt x="8920" y="3715"/>
                          <a:pt x="9928" y="3420"/>
                          <a:pt x="9996" y="5413"/>
                        </a:cubicBezTo>
                        <a:cubicBezTo>
                          <a:pt x="10064" y="7406"/>
                          <a:pt x="9275" y="6409"/>
                          <a:pt x="8476" y="7306"/>
                        </a:cubicBezTo>
                        <a:cubicBezTo>
                          <a:pt x="7677" y="8203"/>
                          <a:pt x="7086" y="10770"/>
                          <a:pt x="5202" y="10795"/>
                        </a:cubicBezTo>
                        <a:cubicBezTo>
                          <a:pt x="3318" y="10820"/>
                          <a:pt x="3391" y="8255"/>
                          <a:pt x="2753" y="7683"/>
                        </a:cubicBezTo>
                        <a:cubicBezTo>
                          <a:pt x="2115" y="7111"/>
                          <a:pt x="2326" y="7496"/>
                          <a:pt x="1375" y="7365"/>
                        </a:cubicBezTo>
                        <a:cubicBezTo>
                          <a:pt x="493" y="6773"/>
                          <a:pt x="-182" y="5795"/>
                          <a:pt x="45" y="5036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685800">
                      <a:defRPr/>
                    </a:pPr>
                    <a:endParaRPr lang="en-US" sz="1350" kern="0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330" name="Group 329">
                    <a:extLst>
                      <a:ext uri="{FF2B5EF4-FFF2-40B4-BE49-F238E27FC236}">
                        <a16:creationId xmlns:a16="http://schemas.microsoft.com/office/drawing/2014/main" id="{BCE2A113-8459-294D-93AC-51114C2BB7A5}"/>
                      </a:ext>
                    </a:extLst>
                  </p:cNvPr>
                  <p:cNvGrpSpPr/>
                  <p:nvPr/>
                </p:nvGrpSpPr>
                <p:grpSpPr>
                  <a:xfrm>
                    <a:off x="-1935370" y="2935816"/>
                    <a:ext cx="2333625" cy="1652396"/>
                    <a:chOff x="833331" y="2873352"/>
                    <a:chExt cx="2333625" cy="1652396"/>
                  </a:xfrm>
                </p:grpSpPr>
                <p:grpSp>
                  <p:nvGrpSpPr>
                    <p:cNvPr id="331" name="Group 330">
                      <a:extLst>
                        <a:ext uri="{FF2B5EF4-FFF2-40B4-BE49-F238E27FC236}">
                          <a16:creationId xmlns:a16="http://schemas.microsoft.com/office/drawing/2014/main" id="{3DC5B94E-9F3B-CA4F-B2B3-8FA7754B1F8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36090" y="2873352"/>
                      <a:ext cx="569970" cy="431079"/>
                      <a:chOff x="1736090" y="2873352"/>
                      <a:chExt cx="569970" cy="431079"/>
                    </a:xfrm>
                  </p:grpSpPr>
                  <p:grpSp>
                    <p:nvGrpSpPr>
                      <p:cNvPr id="377" name="Group 327">
                        <a:extLst>
                          <a:ext uri="{FF2B5EF4-FFF2-40B4-BE49-F238E27FC236}">
                            <a16:creationId xmlns:a16="http://schemas.microsoft.com/office/drawing/2014/main" id="{D691667E-D89F-1741-B5C0-C67D66B803B7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381" name="Oval 380">
                          <a:extLst>
                            <a:ext uri="{FF2B5EF4-FFF2-40B4-BE49-F238E27FC236}">
                              <a16:creationId xmlns:a16="http://schemas.microsoft.com/office/drawing/2014/main" id="{8ACB025C-BD46-264D-86B5-F4610EBDD49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382" name="Rectangle 381">
                          <a:extLst>
                            <a:ext uri="{FF2B5EF4-FFF2-40B4-BE49-F238E27FC236}">
                              <a16:creationId xmlns:a16="http://schemas.microsoft.com/office/drawing/2014/main" id="{9E6C6F78-0018-504C-974C-7EE07DB9E16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383" name="Oval 382">
                          <a:extLst>
                            <a:ext uri="{FF2B5EF4-FFF2-40B4-BE49-F238E27FC236}">
                              <a16:creationId xmlns:a16="http://schemas.microsoft.com/office/drawing/2014/main" id="{10BF8138-A763-144D-B849-3F35F9BDD13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384" name="Freeform 383">
                          <a:extLst>
                            <a:ext uri="{FF2B5EF4-FFF2-40B4-BE49-F238E27FC236}">
                              <a16:creationId xmlns:a16="http://schemas.microsoft.com/office/drawing/2014/main" id="{2E445D13-3497-5043-A666-4E5F8F6DCD8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385" name="Freeform 384">
                          <a:extLst>
                            <a:ext uri="{FF2B5EF4-FFF2-40B4-BE49-F238E27FC236}">
                              <a16:creationId xmlns:a16="http://schemas.microsoft.com/office/drawing/2014/main" id="{5425765F-BB97-ED46-B683-5E2467F4A37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386" name="Freeform 385">
                          <a:extLst>
                            <a:ext uri="{FF2B5EF4-FFF2-40B4-BE49-F238E27FC236}">
                              <a16:creationId xmlns:a16="http://schemas.microsoft.com/office/drawing/2014/main" id="{45925870-1C45-CC4B-B07E-41D8D601DD57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387" name="Freeform 386">
                          <a:extLst>
                            <a:ext uri="{FF2B5EF4-FFF2-40B4-BE49-F238E27FC236}">
                              <a16:creationId xmlns:a16="http://schemas.microsoft.com/office/drawing/2014/main" id="{B743B76C-29EC-134F-8A5F-5A225225B9A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cxnSp>
                      <p:nvCxnSpPr>
                        <p:cNvPr id="388" name="Straight Connector 387">
                          <a:extLst>
                            <a:ext uri="{FF2B5EF4-FFF2-40B4-BE49-F238E27FC236}">
                              <a16:creationId xmlns:a16="http://schemas.microsoft.com/office/drawing/2014/main" id="{9DA784E9-56EA-2E45-9005-933D2E6C5F01}"/>
                            </a:ext>
                          </a:extLst>
                        </p:cNvPr>
                        <p:cNvCxnSpPr>
                          <a:endCxn id="383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389" name="Straight Connector 388">
                          <a:extLst>
                            <a:ext uri="{FF2B5EF4-FFF2-40B4-BE49-F238E27FC236}">
                              <a16:creationId xmlns:a16="http://schemas.microsoft.com/office/drawing/2014/main" id="{7ACADECB-3BF4-D24B-899E-736B92C76CB7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378" name="Group 377">
                        <a:extLst>
                          <a:ext uri="{FF2B5EF4-FFF2-40B4-BE49-F238E27FC236}">
                            <a16:creationId xmlns:a16="http://schemas.microsoft.com/office/drawing/2014/main" id="{EE319B35-F7D2-B64D-AD84-C9C700700CF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535698" cy="431079"/>
                        <a:chOff x="667045" y="1708643"/>
                        <a:chExt cx="535698" cy="431079"/>
                      </a:xfrm>
                    </p:grpSpPr>
                    <p:sp>
                      <p:nvSpPr>
                        <p:cNvPr id="379" name="Oval 378">
                          <a:extLst>
                            <a:ext uri="{FF2B5EF4-FFF2-40B4-BE49-F238E27FC236}">
                              <a16:creationId xmlns:a16="http://schemas.microsoft.com/office/drawing/2014/main" id="{5017FCF8-7E0B-284A-B2A3-31A19E9271C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380" name="TextBox 379">
                          <a:extLst>
                            <a:ext uri="{FF2B5EF4-FFF2-40B4-BE49-F238E27FC236}">
                              <a16:creationId xmlns:a16="http://schemas.microsoft.com/office/drawing/2014/main" id="{DAB61EBE-24C8-5F45-A0A0-8C4E7B431D3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535698" cy="43107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685800">
                            <a:defRPr/>
                          </a:pPr>
                          <a:r>
                            <a:rPr lang="en-US" sz="1350" kern="0" dirty="0">
                              <a:solidFill>
                                <a:srgbClr val="000000"/>
                              </a:solidFill>
                              <a:latin typeface="Arial" charset="0"/>
                              <a:ea typeface="ＭＳ Ｐゴシック" charset="0"/>
                            </a:rPr>
                            <a:t>2b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332" name="Group 331">
                      <a:extLst>
                        <a:ext uri="{FF2B5EF4-FFF2-40B4-BE49-F238E27FC236}">
                          <a16:creationId xmlns:a16="http://schemas.microsoft.com/office/drawing/2014/main" id="{D5A5F7C1-DCE7-514B-A455-D8AAB7B88C3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40320" y="4094669"/>
                      <a:ext cx="569970" cy="431079"/>
                      <a:chOff x="1736090" y="2873352"/>
                      <a:chExt cx="569970" cy="431079"/>
                    </a:xfrm>
                  </p:grpSpPr>
                  <p:grpSp>
                    <p:nvGrpSpPr>
                      <p:cNvPr id="364" name="Group 327">
                        <a:extLst>
                          <a:ext uri="{FF2B5EF4-FFF2-40B4-BE49-F238E27FC236}">
                            <a16:creationId xmlns:a16="http://schemas.microsoft.com/office/drawing/2014/main" id="{7E6F22A2-5FAF-7444-BB97-35E6428683C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368" name="Oval 367">
                          <a:extLst>
                            <a:ext uri="{FF2B5EF4-FFF2-40B4-BE49-F238E27FC236}">
                              <a16:creationId xmlns:a16="http://schemas.microsoft.com/office/drawing/2014/main" id="{264D9F24-EECC-4A43-9FE5-8877E024E9B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369" name="Rectangle 368">
                          <a:extLst>
                            <a:ext uri="{FF2B5EF4-FFF2-40B4-BE49-F238E27FC236}">
                              <a16:creationId xmlns:a16="http://schemas.microsoft.com/office/drawing/2014/main" id="{BF703327-586E-544B-8ADC-3BFBBED3A84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370" name="Oval 369">
                          <a:extLst>
                            <a:ext uri="{FF2B5EF4-FFF2-40B4-BE49-F238E27FC236}">
                              <a16:creationId xmlns:a16="http://schemas.microsoft.com/office/drawing/2014/main" id="{1C9773E0-F318-654C-92DD-B85E574EC889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371" name="Freeform 370">
                          <a:extLst>
                            <a:ext uri="{FF2B5EF4-FFF2-40B4-BE49-F238E27FC236}">
                              <a16:creationId xmlns:a16="http://schemas.microsoft.com/office/drawing/2014/main" id="{E0404126-ECF1-104C-AA7B-EE2070DA005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372" name="Freeform 371">
                          <a:extLst>
                            <a:ext uri="{FF2B5EF4-FFF2-40B4-BE49-F238E27FC236}">
                              <a16:creationId xmlns:a16="http://schemas.microsoft.com/office/drawing/2014/main" id="{237658F5-E894-9747-BAA8-2407BF6DEEE0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373" name="Freeform 372">
                          <a:extLst>
                            <a:ext uri="{FF2B5EF4-FFF2-40B4-BE49-F238E27FC236}">
                              <a16:creationId xmlns:a16="http://schemas.microsoft.com/office/drawing/2014/main" id="{A08727E2-E212-1748-B77A-E6D8C479A92C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374" name="Freeform 373">
                          <a:extLst>
                            <a:ext uri="{FF2B5EF4-FFF2-40B4-BE49-F238E27FC236}">
                              <a16:creationId xmlns:a16="http://schemas.microsoft.com/office/drawing/2014/main" id="{4DFF691A-759E-264E-A541-A6C5EF54E003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cxnSp>
                      <p:nvCxnSpPr>
                        <p:cNvPr id="375" name="Straight Connector 374">
                          <a:extLst>
                            <a:ext uri="{FF2B5EF4-FFF2-40B4-BE49-F238E27FC236}">
                              <a16:creationId xmlns:a16="http://schemas.microsoft.com/office/drawing/2014/main" id="{2A480683-5E45-DF4D-93DE-C33A593DD265}"/>
                            </a:ext>
                          </a:extLst>
                        </p:cNvPr>
                        <p:cNvCxnSpPr>
                          <a:endCxn id="370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376" name="Straight Connector 375">
                          <a:extLst>
                            <a:ext uri="{FF2B5EF4-FFF2-40B4-BE49-F238E27FC236}">
                              <a16:creationId xmlns:a16="http://schemas.microsoft.com/office/drawing/2014/main" id="{E8A6390C-F90C-524E-A4B0-8D315BADE860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365" name="Group 364">
                        <a:extLst>
                          <a:ext uri="{FF2B5EF4-FFF2-40B4-BE49-F238E27FC236}">
                            <a16:creationId xmlns:a16="http://schemas.microsoft.com/office/drawing/2014/main" id="{5F0E716E-C8E6-1B47-85BB-73B240EC79D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535698" cy="431079"/>
                        <a:chOff x="667045" y="1708643"/>
                        <a:chExt cx="535698" cy="431079"/>
                      </a:xfrm>
                    </p:grpSpPr>
                    <p:sp>
                      <p:nvSpPr>
                        <p:cNvPr id="366" name="Oval 365">
                          <a:extLst>
                            <a:ext uri="{FF2B5EF4-FFF2-40B4-BE49-F238E27FC236}">
                              <a16:creationId xmlns:a16="http://schemas.microsoft.com/office/drawing/2014/main" id="{2179CBA6-E4A0-A141-B532-FF9B5580219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367" name="TextBox 366">
                          <a:extLst>
                            <a:ext uri="{FF2B5EF4-FFF2-40B4-BE49-F238E27FC236}">
                              <a16:creationId xmlns:a16="http://schemas.microsoft.com/office/drawing/2014/main" id="{F8499B24-2539-E040-88DD-A1C48428730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535698" cy="43107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685800">
                            <a:defRPr/>
                          </a:pPr>
                          <a:r>
                            <a:rPr lang="en-US" sz="1350" kern="0" dirty="0">
                              <a:solidFill>
                                <a:srgbClr val="000000"/>
                              </a:solidFill>
                              <a:latin typeface="Arial" charset="0"/>
                              <a:ea typeface="ＭＳ Ｐゴシック" charset="0"/>
                            </a:rPr>
                            <a:t>2d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333" name="Group 332">
                      <a:extLst>
                        <a:ext uri="{FF2B5EF4-FFF2-40B4-BE49-F238E27FC236}">
                          <a16:creationId xmlns:a16="http://schemas.microsoft.com/office/drawing/2014/main" id="{121D11B3-372B-0D4B-AE83-60A0179202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01806" y="3485072"/>
                      <a:ext cx="565150" cy="431079"/>
                      <a:chOff x="1736090" y="2873352"/>
                      <a:chExt cx="565150" cy="431079"/>
                    </a:xfrm>
                  </p:grpSpPr>
                  <p:grpSp>
                    <p:nvGrpSpPr>
                      <p:cNvPr id="351" name="Group 327">
                        <a:extLst>
                          <a:ext uri="{FF2B5EF4-FFF2-40B4-BE49-F238E27FC236}">
                            <a16:creationId xmlns:a16="http://schemas.microsoft.com/office/drawing/2014/main" id="{D3EC063C-BF7E-C14E-AD00-250D7E9A18E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355" name="Oval 354">
                          <a:extLst>
                            <a:ext uri="{FF2B5EF4-FFF2-40B4-BE49-F238E27FC236}">
                              <a16:creationId xmlns:a16="http://schemas.microsoft.com/office/drawing/2014/main" id="{2929264F-E3A2-E746-B8C1-16E6E3E6648C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356" name="Rectangle 355">
                          <a:extLst>
                            <a:ext uri="{FF2B5EF4-FFF2-40B4-BE49-F238E27FC236}">
                              <a16:creationId xmlns:a16="http://schemas.microsoft.com/office/drawing/2014/main" id="{12535E0E-5AB5-C447-8574-0DD0B57CBCF0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357" name="Oval 356">
                          <a:extLst>
                            <a:ext uri="{FF2B5EF4-FFF2-40B4-BE49-F238E27FC236}">
                              <a16:creationId xmlns:a16="http://schemas.microsoft.com/office/drawing/2014/main" id="{F74A74A3-6935-B648-97E6-B26BBE8C0F04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358" name="Freeform 357">
                          <a:extLst>
                            <a:ext uri="{FF2B5EF4-FFF2-40B4-BE49-F238E27FC236}">
                              <a16:creationId xmlns:a16="http://schemas.microsoft.com/office/drawing/2014/main" id="{C5657149-28B0-6C4B-9ABE-46EF4BB432B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359" name="Freeform 358">
                          <a:extLst>
                            <a:ext uri="{FF2B5EF4-FFF2-40B4-BE49-F238E27FC236}">
                              <a16:creationId xmlns:a16="http://schemas.microsoft.com/office/drawing/2014/main" id="{22AA5D95-042C-2D4D-B8C7-B8B5D1C89EA4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360" name="Freeform 359">
                          <a:extLst>
                            <a:ext uri="{FF2B5EF4-FFF2-40B4-BE49-F238E27FC236}">
                              <a16:creationId xmlns:a16="http://schemas.microsoft.com/office/drawing/2014/main" id="{2654F906-2F6D-0644-9124-56E034687217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361" name="Freeform 360">
                          <a:extLst>
                            <a:ext uri="{FF2B5EF4-FFF2-40B4-BE49-F238E27FC236}">
                              <a16:creationId xmlns:a16="http://schemas.microsoft.com/office/drawing/2014/main" id="{7DD8C8E1-DE2D-D548-984A-4AF1BA93353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cxnSp>
                      <p:nvCxnSpPr>
                        <p:cNvPr id="362" name="Straight Connector 361">
                          <a:extLst>
                            <a:ext uri="{FF2B5EF4-FFF2-40B4-BE49-F238E27FC236}">
                              <a16:creationId xmlns:a16="http://schemas.microsoft.com/office/drawing/2014/main" id="{37DE1D90-B022-D14C-8C5A-658D513AE56C}"/>
                            </a:ext>
                          </a:extLst>
                        </p:cNvPr>
                        <p:cNvCxnSpPr>
                          <a:endCxn id="357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363" name="Straight Connector 362">
                          <a:extLst>
                            <a:ext uri="{FF2B5EF4-FFF2-40B4-BE49-F238E27FC236}">
                              <a16:creationId xmlns:a16="http://schemas.microsoft.com/office/drawing/2014/main" id="{92AB4418-6EFC-7545-B3F8-6E102E4CE261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352" name="Group 351">
                        <a:extLst>
                          <a:ext uri="{FF2B5EF4-FFF2-40B4-BE49-F238E27FC236}">
                            <a16:creationId xmlns:a16="http://schemas.microsoft.com/office/drawing/2014/main" id="{8C04C8BC-393E-5A44-AA0C-8D0532A3613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522033" cy="431079"/>
                        <a:chOff x="667045" y="1708643"/>
                        <a:chExt cx="522033" cy="431079"/>
                      </a:xfrm>
                    </p:grpSpPr>
                    <p:sp>
                      <p:nvSpPr>
                        <p:cNvPr id="353" name="Oval 352">
                          <a:extLst>
                            <a:ext uri="{FF2B5EF4-FFF2-40B4-BE49-F238E27FC236}">
                              <a16:creationId xmlns:a16="http://schemas.microsoft.com/office/drawing/2014/main" id="{0D1B3D13-747B-4C4D-B965-FA9DE8E46AE7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354" name="TextBox 353">
                          <a:extLst>
                            <a:ext uri="{FF2B5EF4-FFF2-40B4-BE49-F238E27FC236}">
                              <a16:creationId xmlns:a16="http://schemas.microsoft.com/office/drawing/2014/main" id="{B7CB8D24-DAB3-2842-A83A-8EB431D2DB0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522033" cy="43107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685800">
                            <a:defRPr/>
                          </a:pPr>
                          <a:r>
                            <a:rPr lang="en-US" sz="1350" kern="0" dirty="0">
                              <a:solidFill>
                                <a:srgbClr val="000000"/>
                              </a:solidFill>
                              <a:latin typeface="Arial" charset="0"/>
                              <a:ea typeface="ＭＳ Ｐゴシック" charset="0"/>
                            </a:rPr>
                            <a:t>2c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334" name="Group 333">
                      <a:extLst>
                        <a:ext uri="{FF2B5EF4-FFF2-40B4-BE49-F238E27FC236}">
                          <a16:creationId xmlns:a16="http://schemas.microsoft.com/office/drawing/2014/main" id="{A2A5EDB9-5053-BD46-84B3-9CF256ED9F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3331" y="3478719"/>
                      <a:ext cx="569970" cy="431079"/>
                      <a:chOff x="1736090" y="2873352"/>
                      <a:chExt cx="569970" cy="431079"/>
                    </a:xfrm>
                  </p:grpSpPr>
                  <p:grpSp>
                    <p:nvGrpSpPr>
                      <p:cNvPr id="338" name="Group 327">
                        <a:extLst>
                          <a:ext uri="{FF2B5EF4-FFF2-40B4-BE49-F238E27FC236}">
                            <a16:creationId xmlns:a16="http://schemas.microsoft.com/office/drawing/2014/main" id="{1A391E19-705E-B94C-B24A-3AB0272DF0C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342" name="Oval 341">
                          <a:extLst>
                            <a:ext uri="{FF2B5EF4-FFF2-40B4-BE49-F238E27FC236}">
                              <a16:creationId xmlns:a16="http://schemas.microsoft.com/office/drawing/2014/main" id="{B76609F6-7198-B147-8B07-14B31493393C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343" name="Rectangle 342">
                          <a:extLst>
                            <a:ext uri="{FF2B5EF4-FFF2-40B4-BE49-F238E27FC236}">
                              <a16:creationId xmlns:a16="http://schemas.microsoft.com/office/drawing/2014/main" id="{6C155EBA-3703-394F-95EB-1DA62F98EC8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344" name="Oval 343">
                          <a:extLst>
                            <a:ext uri="{FF2B5EF4-FFF2-40B4-BE49-F238E27FC236}">
                              <a16:creationId xmlns:a16="http://schemas.microsoft.com/office/drawing/2014/main" id="{3246056F-602C-2446-9A54-9FFA31705F7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345" name="Freeform 344">
                          <a:extLst>
                            <a:ext uri="{FF2B5EF4-FFF2-40B4-BE49-F238E27FC236}">
                              <a16:creationId xmlns:a16="http://schemas.microsoft.com/office/drawing/2014/main" id="{B6E0FADB-3141-0B4A-BE84-6D4BE8C7ED8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346" name="Freeform 345">
                          <a:extLst>
                            <a:ext uri="{FF2B5EF4-FFF2-40B4-BE49-F238E27FC236}">
                              <a16:creationId xmlns:a16="http://schemas.microsoft.com/office/drawing/2014/main" id="{03EC0568-FE75-BC4E-83F7-31EC94D8F4E3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347" name="Freeform 346">
                          <a:extLst>
                            <a:ext uri="{FF2B5EF4-FFF2-40B4-BE49-F238E27FC236}">
                              <a16:creationId xmlns:a16="http://schemas.microsoft.com/office/drawing/2014/main" id="{AD1206D6-B0FC-1A4B-AA94-9E97C056909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348" name="Freeform 347">
                          <a:extLst>
                            <a:ext uri="{FF2B5EF4-FFF2-40B4-BE49-F238E27FC236}">
                              <a16:creationId xmlns:a16="http://schemas.microsoft.com/office/drawing/2014/main" id="{F05E392B-1B0B-C34E-87CA-E3798DA7C51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cxnSp>
                      <p:nvCxnSpPr>
                        <p:cNvPr id="349" name="Straight Connector 348">
                          <a:extLst>
                            <a:ext uri="{FF2B5EF4-FFF2-40B4-BE49-F238E27FC236}">
                              <a16:creationId xmlns:a16="http://schemas.microsoft.com/office/drawing/2014/main" id="{77707EA2-3AA8-094F-B205-1A70180BD094}"/>
                            </a:ext>
                          </a:extLst>
                        </p:cNvPr>
                        <p:cNvCxnSpPr>
                          <a:endCxn id="344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350" name="Straight Connector 349">
                          <a:extLst>
                            <a:ext uri="{FF2B5EF4-FFF2-40B4-BE49-F238E27FC236}">
                              <a16:creationId xmlns:a16="http://schemas.microsoft.com/office/drawing/2014/main" id="{2D355275-B24C-7B4B-B4D6-95139EDAC6B1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339" name="Group 338">
                        <a:extLst>
                          <a:ext uri="{FF2B5EF4-FFF2-40B4-BE49-F238E27FC236}">
                            <a16:creationId xmlns:a16="http://schemas.microsoft.com/office/drawing/2014/main" id="{9647A765-02B6-9046-B0D6-C6257F57655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535698" cy="431079"/>
                        <a:chOff x="667045" y="1708643"/>
                        <a:chExt cx="535698" cy="431079"/>
                      </a:xfrm>
                    </p:grpSpPr>
                    <p:sp>
                      <p:nvSpPr>
                        <p:cNvPr id="340" name="Oval 339">
                          <a:extLst>
                            <a:ext uri="{FF2B5EF4-FFF2-40B4-BE49-F238E27FC236}">
                              <a16:creationId xmlns:a16="http://schemas.microsoft.com/office/drawing/2014/main" id="{AF1C1B4A-B84F-AE46-9159-286193DF792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341" name="TextBox 340">
                          <a:extLst>
                            <a:ext uri="{FF2B5EF4-FFF2-40B4-BE49-F238E27FC236}">
                              <a16:creationId xmlns:a16="http://schemas.microsoft.com/office/drawing/2014/main" id="{87F0EE67-F7E9-E342-8D8F-A0A02CB98DE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535698" cy="43107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685800">
                            <a:defRPr/>
                          </a:pPr>
                          <a:r>
                            <a:rPr lang="en-US" sz="1350" kern="0" dirty="0">
                              <a:solidFill>
                                <a:srgbClr val="000000"/>
                              </a:solidFill>
                              <a:latin typeface="Arial" charset="0"/>
                              <a:ea typeface="ＭＳ Ｐゴシック" charset="0"/>
                            </a:rPr>
                            <a:t>2a</a:t>
                          </a:r>
                        </a:p>
                      </p:txBody>
                    </p:sp>
                  </p:grpSp>
                </p:grpSp>
                <p:cxnSp>
                  <p:nvCxnSpPr>
                    <p:cNvPr id="335" name="Straight Connector 334">
                      <a:extLst>
                        <a:ext uri="{FF2B5EF4-FFF2-40B4-BE49-F238E27FC236}">
                          <a16:creationId xmlns:a16="http://schemas.microsoft.com/office/drawing/2014/main" id="{37812C5F-1929-844A-BADB-0E3E08E6D941}"/>
                        </a:ext>
                      </a:extLst>
                    </p:cNvPr>
                    <p:cNvCxnSpPr>
                      <a:stCxn id="381" idx="7"/>
                    </p:cNvCxnSpPr>
                    <p:nvPr/>
                  </p:nvCxnSpPr>
                  <p:spPr bwMode="auto">
                    <a:xfrm>
                      <a:off x="2218708" y="3154477"/>
                      <a:ext cx="480042" cy="369773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336" name="Straight Connector 335">
                      <a:extLst>
                        <a:ext uri="{FF2B5EF4-FFF2-40B4-BE49-F238E27FC236}">
                          <a16:creationId xmlns:a16="http://schemas.microsoft.com/office/drawing/2014/main" id="{2481DD5E-AE86-B24B-B71E-1688BDBBBFD0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300073" y="3786304"/>
                      <a:ext cx="477927" cy="357071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337" name="Straight Connector 336">
                      <a:extLst>
                        <a:ext uri="{FF2B5EF4-FFF2-40B4-BE49-F238E27FC236}">
                          <a16:creationId xmlns:a16="http://schemas.microsoft.com/office/drawing/2014/main" id="{594A3DDD-79A7-364D-A728-D974E56BDFDB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2196042" y="3783542"/>
                      <a:ext cx="508002" cy="349250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  <p:sp>
              <p:nvSpPr>
                <p:cNvPr id="328" name="TextBox 327">
                  <a:extLst>
                    <a:ext uri="{FF2B5EF4-FFF2-40B4-BE49-F238E27FC236}">
                      <a16:creationId xmlns:a16="http://schemas.microsoft.com/office/drawing/2014/main" id="{9D75FDEF-B9B7-3741-A4C0-44AC1083B7D9}"/>
                    </a:ext>
                  </a:extLst>
                </p:cNvPr>
                <p:cNvSpPr txBox="1"/>
                <p:nvPr/>
              </p:nvSpPr>
              <p:spPr>
                <a:xfrm>
                  <a:off x="4833576" y="4910165"/>
                  <a:ext cx="801929" cy="430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500" dirty="0">
                      <a:solidFill>
                        <a:srgbClr val="000090"/>
                      </a:solidFill>
                      <a:latin typeface="Arial" charset="0"/>
                      <a:ea typeface="ＭＳ Ｐゴシック" charset="0"/>
                    </a:rPr>
                    <a:t>AS 2</a:t>
                  </a:r>
                </a:p>
              </p:txBody>
            </p:sp>
          </p:grpSp>
          <p:grpSp>
            <p:nvGrpSpPr>
              <p:cNvPr id="390" name="Group 389">
                <a:extLst>
                  <a:ext uri="{FF2B5EF4-FFF2-40B4-BE49-F238E27FC236}">
                    <a16:creationId xmlns:a16="http://schemas.microsoft.com/office/drawing/2014/main" id="{C2A6BE85-7E51-A445-AFA3-E0C7CA8F8D1B}"/>
                  </a:ext>
                </a:extLst>
              </p:cNvPr>
              <p:cNvGrpSpPr/>
              <p:nvPr/>
            </p:nvGrpSpPr>
            <p:grpSpPr>
              <a:xfrm>
                <a:off x="8100574" y="3694542"/>
                <a:ext cx="2575521" cy="1672516"/>
                <a:chOff x="8100574" y="3694542"/>
                <a:chExt cx="2575521" cy="1672516"/>
              </a:xfrm>
            </p:grpSpPr>
            <p:sp>
              <p:nvSpPr>
                <p:cNvPr id="391" name="Freeform 2">
                  <a:extLst>
                    <a:ext uri="{FF2B5EF4-FFF2-40B4-BE49-F238E27FC236}">
                      <a16:creationId xmlns:a16="http://schemas.microsoft.com/office/drawing/2014/main" id="{C43CE22C-1B8D-D34E-BF6F-63E4F47A29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00574" y="3694542"/>
                  <a:ext cx="2575521" cy="1672516"/>
                </a:xfrm>
                <a:custGeom>
                  <a:avLst/>
                  <a:gdLst>
                    <a:gd name="T0" fmla="*/ 648763 w 10001"/>
                    <a:gd name="T1" fmla="*/ 34777612 h 10125"/>
                    <a:gd name="T2" fmla="*/ 115976403 w 10001"/>
                    <a:gd name="T3" fmla="*/ 13733703 h 10125"/>
                    <a:gd name="T4" fmla="*/ 507700960 w 10001"/>
                    <a:gd name="T5" fmla="*/ 8662125 h 10125"/>
                    <a:gd name="T6" fmla="*/ 810212713 w 10001"/>
                    <a:gd name="T7" fmla="*/ 0 h 10125"/>
                    <a:gd name="T8" fmla="*/ 1090015738 w 10001"/>
                    <a:gd name="T9" fmla="*/ 8687929 h 10125"/>
                    <a:gd name="T10" fmla="*/ 1310938763 w 10001"/>
                    <a:gd name="T11" fmla="*/ 4279362 h 10125"/>
                    <a:gd name="T12" fmla="*/ 1620263134 w 10001"/>
                    <a:gd name="T13" fmla="*/ 25736690 h 10125"/>
                    <a:gd name="T14" fmla="*/ 1394798364 w 10001"/>
                    <a:gd name="T15" fmla="*/ 58525268 h 10125"/>
                    <a:gd name="T16" fmla="*/ 1134622140 w 10001"/>
                    <a:gd name="T17" fmla="*/ 80266624 h 10125"/>
                    <a:gd name="T18" fmla="*/ 860820276 w 10001"/>
                    <a:gd name="T19" fmla="*/ 76142271 h 10125"/>
                    <a:gd name="T20" fmla="*/ 708996782 w 10001"/>
                    <a:gd name="T21" fmla="*/ 85346835 h 10125"/>
                    <a:gd name="T22" fmla="*/ 509322667 w 10001"/>
                    <a:gd name="T23" fmla="*/ 86268164 h 10125"/>
                    <a:gd name="T24" fmla="*/ 353443899 w 10001"/>
                    <a:gd name="T25" fmla="*/ 67979516 h 10125"/>
                    <a:gd name="T26" fmla="*/ 192536914 w 10001"/>
                    <a:gd name="T27" fmla="*/ 64535347 h 10125"/>
                    <a:gd name="T28" fmla="*/ 648763 w 10001"/>
                    <a:gd name="T29" fmla="*/ 34777612 h 101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connsiteX0" fmla="*/ 4 w 10040"/>
                    <a:gd name="connsiteY0" fmla="*/ 4039 h 10125"/>
                    <a:gd name="connsiteX1" fmla="*/ 715 w 10040"/>
                    <a:gd name="connsiteY1" fmla="*/ 1595 h 10125"/>
                    <a:gd name="connsiteX2" fmla="*/ 3130 w 10040"/>
                    <a:gd name="connsiteY2" fmla="*/ 1006 h 10125"/>
                    <a:gd name="connsiteX3" fmla="*/ 4995 w 10040"/>
                    <a:gd name="connsiteY3" fmla="*/ 0 h 10125"/>
                    <a:gd name="connsiteX4" fmla="*/ 6720 w 10040"/>
                    <a:gd name="connsiteY4" fmla="*/ 1009 h 10125"/>
                    <a:gd name="connsiteX5" fmla="*/ 9989 w 10040"/>
                    <a:gd name="connsiteY5" fmla="*/ 2989 h 10125"/>
                    <a:gd name="connsiteX6" fmla="*/ 8599 w 10040"/>
                    <a:gd name="connsiteY6" fmla="*/ 6797 h 10125"/>
                    <a:gd name="connsiteX7" fmla="*/ 6995 w 10040"/>
                    <a:gd name="connsiteY7" fmla="*/ 9322 h 10125"/>
                    <a:gd name="connsiteX8" fmla="*/ 5307 w 10040"/>
                    <a:gd name="connsiteY8" fmla="*/ 8843 h 10125"/>
                    <a:gd name="connsiteX9" fmla="*/ 4371 w 10040"/>
                    <a:gd name="connsiteY9" fmla="*/ 9912 h 10125"/>
                    <a:gd name="connsiteX10" fmla="*/ 3140 w 10040"/>
                    <a:gd name="connsiteY10" fmla="*/ 10019 h 10125"/>
                    <a:gd name="connsiteX11" fmla="*/ 2179 w 10040"/>
                    <a:gd name="connsiteY11" fmla="*/ 7895 h 10125"/>
                    <a:gd name="connsiteX12" fmla="*/ 1187 w 10040"/>
                    <a:gd name="connsiteY12" fmla="*/ 7495 h 10125"/>
                    <a:gd name="connsiteX13" fmla="*/ 4 w 10040"/>
                    <a:gd name="connsiteY13" fmla="*/ 4039 h 10125"/>
                    <a:gd name="connsiteX0" fmla="*/ 4 w 8600"/>
                    <a:gd name="connsiteY0" fmla="*/ 4042 h 10128"/>
                    <a:gd name="connsiteX1" fmla="*/ 715 w 8600"/>
                    <a:gd name="connsiteY1" fmla="*/ 1598 h 10128"/>
                    <a:gd name="connsiteX2" fmla="*/ 3130 w 8600"/>
                    <a:gd name="connsiteY2" fmla="*/ 1009 h 10128"/>
                    <a:gd name="connsiteX3" fmla="*/ 4995 w 8600"/>
                    <a:gd name="connsiteY3" fmla="*/ 3 h 10128"/>
                    <a:gd name="connsiteX4" fmla="*/ 6720 w 8600"/>
                    <a:gd name="connsiteY4" fmla="*/ 1012 h 10128"/>
                    <a:gd name="connsiteX5" fmla="*/ 8599 w 8600"/>
                    <a:gd name="connsiteY5" fmla="*/ 6800 h 10128"/>
                    <a:gd name="connsiteX6" fmla="*/ 6995 w 8600"/>
                    <a:gd name="connsiteY6" fmla="*/ 9325 h 10128"/>
                    <a:gd name="connsiteX7" fmla="*/ 5307 w 8600"/>
                    <a:gd name="connsiteY7" fmla="*/ 8846 h 10128"/>
                    <a:gd name="connsiteX8" fmla="*/ 4371 w 8600"/>
                    <a:gd name="connsiteY8" fmla="*/ 9915 h 10128"/>
                    <a:gd name="connsiteX9" fmla="*/ 3140 w 8600"/>
                    <a:gd name="connsiteY9" fmla="*/ 10022 h 10128"/>
                    <a:gd name="connsiteX10" fmla="*/ 2179 w 8600"/>
                    <a:gd name="connsiteY10" fmla="*/ 7898 h 10128"/>
                    <a:gd name="connsiteX11" fmla="*/ 1187 w 8600"/>
                    <a:gd name="connsiteY11" fmla="*/ 7498 h 10128"/>
                    <a:gd name="connsiteX12" fmla="*/ 4 w 8600"/>
                    <a:gd name="connsiteY12" fmla="*/ 4042 h 10128"/>
                    <a:gd name="connsiteX0" fmla="*/ 4 w 9326"/>
                    <a:gd name="connsiteY0" fmla="*/ 3988 h 9997"/>
                    <a:gd name="connsiteX1" fmla="*/ 830 w 9326"/>
                    <a:gd name="connsiteY1" fmla="*/ 1575 h 9997"/>
                    <a:gd name="connsiteX2" fmla="*/ 3639 w 9326"/>
                    <a:gd name="connsiteY2" fmla="*/ 993 h 9997"/>
                    <a:gd name="connsiteX3" fmla="*/ 5807 w 9326"/>
                    <a:gd name="connsiteY3" fmla="*/ 0 h 9997"/>
                    <a:gd name="connsiteX4" fmla="*/ 7813 w 9326"/>
                    <a:gd name="connsiteY4" fmla="*/ 996 h 9997"/>
                    <a:gd name="connsiteX5" fmla="*/ 9324 w 9326"/>
                    <a:gd name="connsiteY5" fmla="*/ 5746 h 9997"/>
                    <a:gd name="connsiteX6" fmla="*/ 8133 w 9326"/>
                    <a:gd name="connsiteY6" fmla="*/ 9204 h 9997"/>
                    <a:gd name="connsiteX7" fmla="*/ 6170 w 9326"/>
                    <a:gd name="connsiteY7" fmla="*/ 8731 h 9997"/>
                    <a:gd name="connsiteX8" fmla="*/ 5082 w 9326"/>
                    <a:gd name="connsiteY8" fmla="*/ 9787 h 9997"/>
                    <a:gd name="connsiteX9" fmla="*/ 3650 w 9326"/>
                    <a:gd name="connsiteY9" fmla="*/ 9892 h 9997"/>
                    <a:gd name="connsiteX10" fmla="*/ 2533 w 9326"/>
                    <a:gd name="connsiteY10" fmla="*/ 7795 h 9997"/>
                    <a:gd name="connsiteX11" fmla="*/ 1379 w 9326"/>
                    <a:gd name="connsiteY11" fmla="*/ 7400 h 9997"/>
                    <a:gd name="connsiteX12" fmla="*/ 4 w 9326"/>
                    <a:gd name="connsiteY12" fmla="*/ 3988 h 9997"/>
                    <a:gd name="connsiteX0" fmla="*/ 4 w 10001"/>
                    <a:gd name="connsiteY0" fmla="*/ 3989 h 10041"/>
                    <a:gd name="connsiteX1" fmla="*/ 890 w 10001"/>
                    <a:gd name="connsiteY1" fmla="*/ 1575 h 10041"/>
                    <a:gd name="connsiteX2" fmla="*/ 3902 w 10001"/>
                    <a:gd name="connsiteY2" fmla="*/ 993 h 10041"/>
                    <a:gd name="connsiteX3" fmla="*/ 6227 w 10001"/>
                    <a:gd name="connsiteY3" fmla="*/ 0 h 10041"/>
                    <a:gd name="connsiteX4" fmla="*/ 8378 w 10001"/>
                    <a:gd name="connsiteY4" fmla="*/ 996 h 10041"/>
                    <a:gd name="connsiteX5" fmla="*/ 9998 w 10001"/>
                    <a:gd name="connsiteY5" fmla="*/ 5748 h 10041"/>
                    <a:gd name="connsiteX6" fmla="*/ 8721 w 10001"/>
                    <a:gd name="connsiteY6" fmla="*/ 9207 h 10041"/>
                    <a:gd name="connsiteX7" fmla="*/ 5449 w 10001"/>
                    <a:gd name="connsiteY7" fmla="*/ 9790 h 10041"/>
                    <a:gd name="connsiteX8" fmla="*/ 3914 w 10001"/>
                    <a:gd name="connsiteY8" fmla="*/ 9895 h 10041"/>
                    <a:gd name="connsiteX9" fmla="*/ 2716 w 10001"/>
                    <a:gd name="connsiteY9" fmla="*/ 7797 h 10041"/>
                    <a:gd name="connsiteX10" fmla="*/ 1479 w 10001"/>
                    <a:gd name="connsiteY10" fmla="*/ 7402 h 10041"/>
                    <a:gd name="connsiteX11" fmla="*/ 4 w 10001"/>
                    <a:gd name="connsiteY11" fmla="*/ 3989 h 10041"/>
                    <a:gd name="connsiteX0" fmla="*/ 4 w 10001"/>
                    <a:gd name="connsiteY0" fmla="*/ 3989 h 14825"/>
                    <a:gd name="connsiteX1" fmla="*/ 890 w 10001"/>
                    <a:gd name="connsiteY1" fmla="*/ 1575 h 14825"/>
                    <a:gd name="connsiteX2" fmla="*/ 3902 w 10001"/>
                    <a:gd name="connsiteY2" fmla="*/ 993 h 14825"/>
                    <a:gd name="connsiteX3" fmla="*/ 6227 w 10001"/>
                    <a:gd name="connsiteY3" fmla="*/ 0 h 14825"/>
                    <a:gd name="connsiteX4" fmla="*/ 8378 w 10001"/>
                    <a:gd name="connsiteY4" fmla="*/ 996 h 14825"/>
                    <a:gd name="connsiteX5" fmla="*/ 9998 w 10001"/>
                    <a:gd name="connsiteY5" fmla="*/ 5748 h 14825"/>
                    <a:gd name="connsiteX6" fmla="*/ 8721 w 10001"/>
                    <a:gd name="connsiteY6" fmla="*/ 9207 h 14825"/>
                    <a:gd name="connsiteX7" fmla="*/ 6011 w 10001"/>
                    <a:gd name="connsiteY7" fmla="*/ 14823 h 14825"/>
                    <a:gd name="connsiteX8" fmla="*/ 3914 w 10001"/>
                    <a:gd name="connsiteY8" fmla="*/ 9895 h 14825"/>
                    <a:gd name="connsiteX9" fmla="*/ 2716 w 10001"/>
                    <a:gd name="connsiteY9" fmla="*/ 7797 h 14825"/>
                    <a:gd name="connsiteX10" fmla="*/ 1479 w 10001"/>
                    <a:gd name="connsiteY10" fmla="*/ 7402 h 14825"/>
                    <a:gd name="connsiteX11" fmla="*/ 4 w 10001"/>
                    <a:gd name="connsiteY11" fmla="*/ 3989 h 14825"/>
                    <a:gd name="connsiteX0" fmla="*/ 4 w 10001"/>
                    <a:gd name="connsiteY0" fmla="*/ 7436 h 18272"/>
                    <a:gd name="connsiteX1" fmla="*/ 890 w 10001"/>
                    <a:gd name="connsiteY1" fmla="*/ 5022 h 18272"/>
                    <a:gd name="connsiteX2" fmla="*/ 3902 w 10001"/>
                    <a:gd name="connsiteY2" fmla="*/ 4440 h 18272"/>
                    <a:gd name="connsiteX3" fmla="*/ 6026 w 10001"/>
                    <a:gd name="connsiteY3" fmla="*/ 0 h 18272"/>
                    <a:gd name="connsiteX4" fmla="*/ 8378 w 10001"/>
                    <a:gd name="connsiteY4" fmla="*/ 4443 h 18272"/>
                    <a:gd name="connsiteX5" fmla="*/ 9998 w 10001"/>
                    <a:gd name="connsiteY5" fmla="*/ 9195 h 18272"/>
                    <a:gd name="connsiteX6" fmla="*/ 8721 w 10001"/>
                    <a:gd name="connsiteY6" fmla="*/ 12654 h 18272"/>
                    <a:gd name="connsiteX7" fmla="*/ 6011 w 10001"/>
                    <a:gd name="connsiteY7" fmla="*/ 18270 h 18272"/>
                    <a:gd name="connsiteX8" fmla="*/ 3914 w 10001"/>
                    <a:gd name="connsiteY8" fmla="*/ 13342 h 18272"/>
                    <a:gd name="connsiteX9" fmla="*/ 2716 w 10001"/>
                    <a:gd name="connsiteY9" fmla="*/ 11244 h 18272"/>
                    <a:gd name="connsiteX10" fmla="*/ 1479 w 10001"/>
                    <a:gd name="connsiteY10" fmla="*/ 10849 h 18272"/>
                    <a:gd name="connsiteX11" fmla="*/ 4 w 10001"/>
                    <a:gd name="connsiteY11" fmla="*/ 7436 h 18272"/>
                    <a:gd name="connsiteX0" fmla="*/ 1 w 9998"/>
                    <a:gd name="connsiteY0" fmla="*/ 7436 h 18272"/>
                    <a:gd name="connsiteX1" fmla="*/ 3899 w 9998"/>
                    <a:gd name="connsiteY1" fmla="*/ 4440 h 18272"/>
                    <a:gd name="connsiteX2" fmla="*/ 6023 w 9998"/>
                    <a:gd name="connsiteY2" fmla="*/ 0 h 18272"/>
                    <a:gd name="connsiteX3" fmla="*/ 8375 w 9998"/>
                    <a:gd name="connsiteY3" fmla="*/ 4443 h 18272"/>
                    <a:gd name="connsiteX4" fmla="*/ 9995 w 9998"/>
                    <a:gd name="connsiteY4" fmla="*/ 9195 h 18272"/>
                    <a:gd name="connsiteX5" fmla="*/ 8718 w 9998"/>
                    <a:gd name="connsiteY5" fmla="*/ 12654 h 18272"/>
                    <a:gd name="connsiteX6" fmla="*/ 6008 w 9998"/>
                    <a:gd name="connsiteY6" fmla="*/ 18270 h 18272"/>
                    <a:gd name="connsiteX7" fmla="*/ 3911 w 9998"/>
                    <a:gd name="connsiteY7" fmla="*/ 13342 h 18272"/>
                    <a:gd name="connsiteX8" fmla="*/ 2713 w 9998"/>
                    <a:gd name="connsiteY8" fmla="*/ 11244 h 18272"/>
                    <a:gd name="connsiteX9" fmla="*/ 1476 w 9998"/>
                    <a:gd name="connsiteY9" fmla="*/ 10849 h 18272"/>
                    <a:gd name="connsiteX10" fmla="*/ 1 w 9998"/>
                    <a:gd name="connsiteY10" fmla="*/ 7436 h 18272"/>
                    <a:gd name="connsiteX0" fmla="*/ 35 w 8559"/>
                    <a:gd name="connsiteY0" fmla="*/ 5938 h 10000"/>
                    <a:gd name="connsiteX1" fmla="*/ 2459 w 8559"/>
                    <a:gd name="connsiteY1" fmla="*/ 2430 h 10000"/>
                    <a:gd name="connsiteX2" fmla="*/ 4583 w 8559"/>
                    <a:gd name="connsiteY2" fmla="*/ 0 h 10000"/>
                    <a:gd name="connsiteX3" fmla="*/ 6936 w 8559"/>
                    <a:gd name="connsiteY3" fmla="*/ 2432 h 10000"/>
                    <a:gd name="connsiteX4" fmla="*/ 8556 w 8559"/>
                    <a:gd name="connsiteY4" fmla="*/ 5032 h 10000"/>
                    <a:gd name="connsiteX5" fmla="*/ 7279 w 8559"/>
                    <a:gd name="connsiteY5" fmla="*/ 6925 h 10000"/>
                    <a:gd name="connsiteX6" fmla="*/ 4568 w 8559"/>
                    <a:gd name="connsiteY6" fmla="*/ 9999 h 10000"/>
                    <a:gd name="connsiteX7" fmla="*/ 2471 w 8559"/>
                    <a:gd name="connsiteY7" fmla="*/ 7302 h 10000"/>
                    <a:gd name="connsiteX8" fmla="*/ 1273 w 8559"/>
                    <a:gd name="connsiteY8" fmla="*/ 6154 h 10000"/>
                    <a:gd name="connsiteX9" fmla="*/ 35 w 8559"/>
                    <a:gd name="connsiteY9" fmla="*/ 5938 h 10000"/>
                    <a:gd name="connsiteX0" fmla="*/ 49 w 9820"/>
                    <a:gd name="connsiteY0" fmla="*/ 4655 h 10000"/>
                    <a:gd name="connsiteX1" fmla="*/ 2693 w 9820"/>
                    <a:gd name="connsiteY1" fmla="*/ 2430 h 10000"/>
                    <a:gd name="connsiteX2" fmla="*/ 5175 w 9820"/>
                    <a:gd name="connsiteY2" fmla="*/ 0 h 10000"/>
                    <a:gd name="connsiteX3" fmla="*/ 7924 w 9820"/>
                    <a:gd name="connsiteY3" fmla="*/ 2432 h 10000"/>
                    <a:gd name="connsiteX4" fmla="*/ 9816 w 9820"/>
                    <a:gd name="connsiteY4" fmla="*/ 5032 h 10000"/>
                    <a:gd name="connsiteX5" fmla="*/ 8324 w 9820"/>
                    <a:gd name="connsiteY5" fmla="*/ 6925 h 10000"/>
                    <a:gd name="connsiteX6" fmla="*/ 5157 w 9820"/>
                    <a:gd name="connsiteY6" fmla="*/ 9999 h 10000"/>
                    <a:gd name="connsiteX7" fmla="*/ 2707 w 9820"/>
                    <a:gd name="connsiteY7" fmla="*/ 7302 h 10000"/>
                    <a:gd name="connsiteX8" fmla="*/ 1307 w 9820"/>
                    <a:gd name="connsiteY8" fmla="*/ 6154 h 10000"/>
                    <a:gd name="connsiteX9" fmla="*/ 49 w 9820"/>
                    <a:gd name="connsiteY9" fmla="*/ 4655 h 10000"/>
                    <a:gd name="connsiteX0" fmla="*/ 45 w 9995"/>
                    <a:gd name="connsiteY0" fmla="*/ 4655 h 10000"/>
                    <a:gd name="connsiteX1" fmla="*/ 2737 w 9995"/>
                    <a:gd name="connsiteY1" fmla="*/ 2430 h 10000"/>
                    <a:gd name="connsiteX2" fmla="*/ 5265 w 9995"/>
                    <a:gd name="connsiteY2" fmla="*/ 0 h 10000"/>
                    <a:gd name="connsiteX3" fmla="*/ 8064 w 9995"/>
                    <a:gd name="connsiteY3" fmla="*/ 2432 h 10000"/>
                    <a:gd name="connsiteX4" fmla="*/ 9991 w 9995"/>
                    <a:gd name="connsiteY4" fmla="*/ 5032 h 10000"/>
                    <a:gd name="connsiteX5" fmla="*/ 8472 w 9995"/>
                    <a:gd name="connsiteY5" fmla="*/ 6925 h 10000"/>
                    <a:gd name="connsiteX6" fmla="*/ 5247 w 9995"/>
                    <a:gd name="connsiteY6" fmla="*/ 9999 h 10000"/>
                    <a:gd name="connsiteX7" fmla="*/ 2752 w 9995"/>
                    <a:gd name="connsiteY7" fmla="*/ 7302 h 10000"/>
                    <a:gd name="connsiteX8" fmla="*/ 1374 w 9995"/>
                    <a:gd name="connsiteY8" fmla="*/ 6984 h 10000"/>
                    <a:gd name="connsiteX9" fmla="*/ 45 w 9995"/>
                    <a:gd name="connsiteY9" fmla="*/ 4655 h 10000"/>
                    <a:gd name="connsiteX0" fmla="*/ 45 w 10000"/>
                    <a:gd name="connsiteY0" fmla="*/ 5032 h 10377"/>
                    <a:gd name="connsiteX1" fmla="*/ 2738 w 10000"/>
                    <a:gd name="connsiteY1" fmla="*/ 2807 h 10377"/>
                    <a:gd name="connsiteX2" fmla="*/ 4886 w 10000"/>
                    <a:gd name="connsiteY2" fmla="*/ 0 h 10377"/>
                    <a:gd name="connsiteX3" fmla="*/ 8068 w 10000"/>
                    <a:gd name="connsiteY3" fmla="*/ 2809 h 10377"/>
                    <a:gd name="connsiteX4" fmla="*/ 9996 w 10000"/>
                    <a:gd name="connsiteY4" fmla="*/ 5409 h 10377"/>
                    <a:gd name="connsiteX5" fmla="*/ 8476 w 10000"/>
                    <a:gd name="connsiteY5" fmla="*/ 7302 h 10377"/>
                    <a:gd name="connsiteX6" fmla="*/ 5250 w 10000"/>
                    <a:gd name="connsiteY6" fmla="*/ 10376 h 10377"/>
                    <a:gd name="connsiteX7" fmla="*/ 2753 w 10000"/>
                    <a:gd name="connsiteY7" fmla="*/ 7679 h 10377"/>
                    <a:gd name="connsiteX8" fmla="*/ 1375 w 10000"/>
                    <a:gd name="connsiteY8" fmla="*/ 7361 h 10377"/>
                    <a:gd name="connsiteX9" fmla="*/ 45 w 10000"/>
                    <a:gd name="connsiteY9" fmla="*/ 5032 h 10377"/>
                    <a:gd name="connsiteX0" fmla="*/ 45 w 10000"/>
                    <a:gd name="connsiteY0" fmla="*/ 5036 h 10381"/>
                    <a:gd name="connsiteX1" fmla="*/ 2738 w 10000"/>
                    <a:gd name="connsiteY1" fmla="*/ 2811 h 10381"/>
                    <a:gd name="connsiteX2" fmla="*/ 4886 w 10000"/>
                    <a:gd name="connsiteY2" fmla="*/ 4 h 10381"/>
                    <a:gd name="connsiteX3" fmla="*/ 8068 w 10000"/>
                    <a:gd name="connsiteY3" fmla="*/ 2813 h 10381"/>
                    <a:gd name="connsiteX4" fmla="*/ 9996 w 10000"/>
                    <a:gd name="connsiteY4" fmla="*/ 5413 h 10381"/>
                    <a:gd name="connsiteX5" fmla="*/ 8476 w 10000"/>
                    <a:gd name="connsiteY5" fmla="*/ 7306 h 10381"/>
                    <a:gd name="connsiteX6" fmla="*/ 5250 w 10000"/>
                    <a:gd name="connsiteY6" fmla="*/ 10380 h 10381"/>
                    <a:gd name="connsiteX7" fmla="*/ 2753 w 10000"/>
                    <a:gd name="connsiteY7" fmla="*/ 7683 h 10381"/>
                    <a:gd name="connsiteX8" fmla="*/ 1375 w 10000"/>
                    <a:gd name="connsiteY8" fmla="*/ 7365 h 10381"/>
                    <a:gd name="connsiteX9" fmla="*/ 45 w 10000"/>
                    <a:gd name="connsiteY9" fmla="*/ 5036 h 10381"/>
                    <a:gd name="connsiteX0" fmla="*/ 45 w 10000"/>
                    <a:gd name="connsiteY0" fmla="*/ 5036 h 10796"/>
                    <a:gd name="connsiteX1" fmla="*/ 2738 w 10000"/>
                    <a:gd name="connsiteY1" fmla="*/ 2811 h 10796"/>
                    <a:gd name="connsiteX2" fmla="*/ 4886 w 10000"/>
                    <a:gd name="connsiteY2" fmla="*/ 4 h 10796"/>
                    <a:gd name="connsiteX3" fmla="*/ 8068 w 10000"/>
                    <a:gd name="connsiteY3" fmla="*/ 2813 h 10796"/>
                    <a:gd name="connsiteX4" fmla="*/ 9996 w 10000"/>
                    <a:gd name="connsiteY4" fmla="*/ 5413 h 10796"/>
                    <a:gd name="connsiteX5" fmla="*/ 8476 w 10000"/>
                    <a:gd name="connsiteY5" fmla="*/ 7306 h 10796"/>
                    <a:gd name="connsiteX6" fmla="*/ 5202 w 10000"/>
                    <a:gd name="connsiteY6" fmla="*/ 10795 h 10796"/>
                    <a:gd name="connsiteX7" fmla="*/ 2753 w 10000"/>
                    <a:gd name="connsiteY7" fmla="*/ 7683 h 10796"/>
                    <a:gd name="connsiteX8" fmla="*/ 1375 w 10000"/>
                    <a:gd name="connsiteY8" fmla="*/ 7365 h 10796"/>
                    <a:gd name="connsiteX9" fmla="*/ 45 w 10000"/>
                    <a:gd name="connsiteY9" fmla="*/ 5036 h 10796"/>
                    <a:gd name="connsiteX0" fmla="*/ 45 w 10000"/>
                    <a:gd name="connsiteY0" fmla="*/ 5036 h 10795"/>
                    <a:gd name="connsiteX1" fmla="*/ 2738 w 10000"/>
                    <a:gd name="connsiteY1" fmla="*/ 2811 h 10795"/>
                    <a:gd name="connsiteX2" fmla="*/ 4886 w 10000"/>
                    <a:gd name="connsiteY2" fmla="*/ 4 h 10795"/>
                    <a:gd name="connsiteX3" fmla="*/ 8068 w 10000"/>
                    <a:gd name="connsiteY3" fmla="*/ 2813 h 10795"/>
                    <a:gd name="connsiteX4" fmla="*/ 9996 w 10000"/>
                    <a:gd name="connsiteY4" fmla="*/ 5413 h 10795"/>
                    <a:gd name="connsiteX5" fmla="*/ 8476 w 10000"/>
                    <a:gd name="connsiteY5" fmla="*/ 7306 h 10795"/>
                    <a:gd name="connsiteX6" fmla="*/ 5202 w 10000"/>
                    <a:gd name="connsiteY6" fmla="*/ 10795 h 10795"/>
                    <a:gd name="connsiteX7" fmla="*/ 2753 w 10000"/>
                    <a:gd name="connsiteY7" fmla="*/ 7683 h 10795"/>
                    <a:gd name="connsiteX8" fmla="*/ 1375 w 10000"/>
                    <a:gd name="connsiteY8" fmla="*/ 7365 h 10795"/>
                    <a:gd name="connsiteX9" fmla="*/ 45 w 10000"/>
                    <a:gd name="connsiteY9" fmla="*/ 5036 h 10795"/>
                    <a:gd name="connsiteX0" fmla="*/ 45 w 10000"/>
                    <a:gd name="connsiteY0" fmla="*/ 5036 h 10795"/>
                    <a:gd name="connsiteX1" fmla="*/ 2738 w 10000"/>
                    <a:gd name="connsiteY1" fmla="*/ 2811 h 10795"/>
                    <a:gd name="connsiteX2" fmla="*/ 4886 w 10000"/>
                    <a:gd name="connsiteY2" fmla="*/ 4 h 10795"/>
                    <a:gd name="connsiteX3" fmla="*/ 8068 w 10000"/>
                    <a:gd name="connsiteY3" fmla="*/ 2813 h 10795"/>
                    <a:gd name="connsiteX4" fmla="*/ 9996 w 10000"/>
                    <a:gd name="connsiteY4" fmla="*/ 5413 h 10795"/>
                    <a:gd name="connsiteX5" fmla="*/ 8476 w 10000"/>
                    <a:gd name="connsiteY5" fmla="*/ 7306 h 10795"/>
                    <a:gd name="connsiteX6" fmla="*/ 5202 w 10000"/>
                    <a:gd name="connsiteY6" fmla="*/ 10795 h 10795"/>
                    <a:gd name="connsiteX7" fmla="*/ 2753 w 10000"/>
                    <a:gd name="connsiteY7" fmla="*/ 7683 h 10795"/>
                    <a:gd name="connsiteX8" fmla="*/ 1375 w 10000"/>
                    <a:gd name="connsiteY8" fmla="*/ 7365 h 10795"/>
                    <a:gd name="connsiteX9" fmla="*/ 45 w 10000"/>
                    <a:gd name="connsiteY9" fmla="*/ 5036 h 107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000" h="10795">
                      <a:moveTo>
                        <a:pt x="45" y="5036"/>
                      </a:moveTo>
                      <a:cubicBezTo>
                        <a:pt x="272" y="4277"/>
                        <a:pt x="1931" y="3650"/>
                        <a:pt x="2738" y="2811"/>
                      </a:cubicBezTo>
                      <a:cubicBezTo>
                        <a:pt x="3545" y="1972"/>
                        <a:pt x="3352" y="117"/>
                        <a:pt x="4886" y="4"/>
                      </a:cubicBezTo>
                      <a:cubicBezTo>
                        <a:pt x="6420" y="-109"/>
                        <a:pt x="7216" y="1912"/>
                        <a:pt x="8068" y="2813"/>
                      </a:cubicBezTo>
                      <a:cubicBezTo>
                        <a:pt x="8920" y="3715"/>
                        <a:pt x="9928" y="3420"/>
                        <a:pt x="9996" y="5413"/>
                      </a:cubicBezTo>
                      <a:cubicBezTo>
                        <a:pt x="10064" y="7406"/>
                        <a:pt x="9275" y="6409"/>
                        <a:pt x="8476" y="7306"/>
                      </a:cubicBezTo>
                      <a:cubicBezTo>
                        <a:pt x="7677" y="8203"/>
                        <a:pt x="7086" y="10770"/>
                        <a:pt x="5202" y="10795"/>
                      </a:cubicBezTo>
                      <a:cubicBezTo>
                        <a:pt x="3318" y="10820"/>
                        <a:pt x="3391" y="8255"/>
                        <a:pt x="2753" y="7683"/>
                      </a:cubicBezTo>
                      <a:cubicBezTo>
                        <a:pt x="2115" y="7111"/>
                        <a:pt x="2326" y="7496"/>
                        <a:pt x="1375" y="7365"/>
                      </a:cubicBezTo>
                      <a:cubicBezTo>
                        <a:pt x="493" y="6773"/>
                        <a:pt x="-182" y="5795"/>
                        <a:pt x="45" y="5036"/>
                      </a:cubicBezTo>
                      <a:close/>
                    </a:path>
                  </a:pathLst>
                </a:custGeom>
                <a:solidFill>
                  <a:srgbClr val="9CE0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8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392" name="Group 391">
                  <a:extLst>
                    <a:ext uri="{FF2B5EF4-FFF2-40B4-BE49-F238E27FC236}">
                      <a16:creationId xmlns:a16="http://schemas.microsoft.com/office/drawing/2014/main" id="{6D8EBC3F-2DE8-9A43-8FBF-017D4C0C4B70}"/>
                    </a:ext>
                  </a:extLst>
                </p:cNvPr>
                <p:cNvGrpSpPr/>
                <p:nvPr/>
              </p:nvGrpSpPr>
              <p:grpSpPr>
                <a:xfrm>
                  <a:off x="8136838" y="3735782"/>
                  <a:ext cx="2402775" cy="1596919"/>
                  <a:chOff x="8136838" y="3735782"/>
                  <a:chExt cx="2402775" cy="1596919"/>
                </a:xfrm>
              </p:grpSpPr>
              <p:grpSp>
                <p:nvGrpSpPr>
                  <p:cNvPr id="393" name="Group 392">
                    <a:extLst>
                      <a:ext uri="{FF2B5EF4-FFF2-40B4-BE49-F238E27FC236}">
                        <a16:creationId xmlns:a16="http://schemas.microsoft.com/office/drawing/2014/main" id="{B005CDC3-A9A4-2146-9183-51C086840199}"/>
                      </a:ext>
                    </a:extLst>
                  </p:cNvPr>
                  <p:cNvGrpSpPr/>
                  <p:nvPr/>
                </p:nvGrpSpPr>
                <p:grpSpPr>
                  <a:xfrm>
                    <a:off x="8324065" y="3830657"/>
                    <a:ext cx="2215548" cy="1502044"/>
                    <a:chOff x="833331" y="2873352"/>
                    <a:chExt cx="2333625" cy="1664772"/>
                  </a:xfrm>
                </p:grpSpPr>
                <p:grpSp>
                  <p:nvGrpSpPr>
                    <p:cNvPr id="395" name="Group 394">
                      <a:extLst>
                        <a:ext uri="{FF2B5EF4-FFF2-40B4-BE49-F238E27FC236}">
                          <a16:creationId xmlns:a16="http://schemas.microsoft.com/office/drawing/2014/main" id="{F3E32640-6A29-6645-A3B6-18D5395D114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36090" y="2873352"/>
                      <a:ext cx="565150" cy="443455"/>
                      <a:chOff x="1736090" y="2873352"/>
                      <a:chExt cx="565150" cy="443455"/>
                    </a:xfrm>
                  </p:grpSpPr>
                  <p:grpSp>
                    <p:nvGrpSpPr>
                      <p:cNvPr id="443" name="Group 327">
                        <a:extLst>
                          <a:ext uri="{FF2B5EF4-FFF2-40B4-BE49-F238E27FC236}">
                            <a16:creationId xmlns:a16="http://schemas.microsoft.com/office/drawing/2014/main" id="{8D3BFF78-324E-AF45-8848-3C8FFFC24BA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447" name="Oval 446">
                          <a:extLst>
                            <a:ext uri="{FF2B5EF4-FFF2-40B4-BE49-F238E27FC236}">
                              <a16:creationId xmlns:a16="http://schemas.microsoft.com/office/drawing/2014/main" id="{F27A33BA-25EE-1B4B-BD81-772C360C7AD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48" name="Rectangle 447">
                          <a:extLst>
                            <a:ext uri="{FF2B5EF4-FFF2-40B4-BE49-F238E27FC236}">
                              <a16:creationId xmlns:a16="http://schemas.microsoft.com/office/drawing/2014/main" id="{EA195559-1CD2-004C-8DBF-29379DDE53A7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49" name="Oval 448">
                          <a:extLst>
                            <a:ext uri="{FF2B5EF4-FFF2-40B4-BE49-F238E27FC236}">
                              <a16:creationId xmlns:a16="http://schemas.microsoft.com/office/drawing/2014/main" id="{9AC9A214-093E-C84A-9A2C-4F4336FF5FA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50" name="Freeform 449">
                          <a:extLst>
                            <a:ext uri="{FF2B5EF4-FFF2-40B4-BE49-F238E27FC236}">
                              <a16:creationId xmlns:a16="http://schemas.microsoft.com/office/drawing/2014/main" id="{DC19CA3B-4C52-2049-9483-CC73090FB67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51" name="Freeform 450">
                          <a:extLst>
                            <a:ext uri="{FF2B5EF4-FFF2-40B4-BE49-F238E27FC236}">
                              <a16:creationId xmlns:a16="http://schemas.microsoft.com/office/drawing/2014/main" id="{AB7EEB5E-DF59-5544-96BD-ACBA439E0FD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52" name="Freeform 451">
                          <a:extLst>
                            <a:ext uri="{FF2B5EF4-FFF2-40B4-BE49-F238E27FC236}">
                              <a16:creationId xmlns:a16="http://schemas.microsoft.com/office/drawing/2014/main" id="{E9AC7510-C9D7-F04F-93BA-453E9821F93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53" name="Freeform 452">
                          <a:extLst>
                            <a:ext uri="{FF2B5EF4-FFF2-40B4-BE49-F238E27FC236}">
                              <a16:creationId xmlns:a16="http://schemas.microsoft.com/office/drawing/2014/main" id="{1F5797D9-0F36-BC48-84CD-DEAC34F9BBE9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cxnSp>
                      <p:nvCxnSpPr>
                        <p:cNvPr id="454" name="Straight Connector 453">
                          <a:extLst>
                            <a:ext uri="{FF2B5EF4-FFF2-40B4-BE49-F238E27FC236}">
                              <a16:creationId xmlns:a16="http://schemas.microsoft.com/office/drawing/2014/main" id="{2BE5AB9A-6B7F-9D43-A41D-BA5B83A6B9A4}"/>
                            </a:ext>
                          </a:extLst>
                        </p:cNvPr>
                        <p:cNvCxnSpPr>
                          <a:endCxn id="449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455" name="Straight Connector 454">
                          <a:extLst>
                            <a:ext uri="{FF2B5EF4-FFF2-40B4-BE49-F238E27FC236}">
                              <a16:creationId xmlns:a16="http://schemas.microsoft.com/office/drawing/2014/main" id="{0C28FB41-4066-3847-9551-6AFD95BD871F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444" name="Group 443">
                        <a:extLst>
                          <a:ext uri="{FF2B5EF4-FFF2-40B4-BE49-F238E27FC236}">
                            <a16:creationId xmlns:a16="http://schemas.microsoft.com/office/drawing/2014/main" id="{6A6F6662-5ACE-5044-B27E-2A08F445BB5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529493" cy="443455"/>
                        <a:chOff x="667045" y="1708643"/>
                        <a:chExt cx="529493" cy="443455"/>
                      </a:xfrm>
                    </p:grpSpPr>
                    <p:sp>
                      <p:nvSpPr>
                        <p:cNvPr id="445" name="Oval 444">
                          <a:extLst>
                            <a:ext uri="{FF2B5EF4-FFF2-40B4-BE49-F238E27FC236}">
                              <a16:creationId xmlns:a16="http://schemas.microsoft.com/office/drawing/2014/main" id="{ED49E014-61C3-2845-AA15-A0BB03BD0F2C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46" name="TextBox 445">
                          <a:extLst>
                            <a:ext uri="{FF2B5EF4-FFF2-40B4-BE49-F238E27FC236}">
                              <a16:creationId xmlns:a16="http://schemas.microsoft.com/office/drawing/2014/main" id="{1534664D-C8EF-354A-9534-78105822927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529493" cy="44345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685800">
                            <a:defRPr/>
                          </a:pPr>
                          <a:r>
                            <a:rPr lang="en-US" sz="1350" kern="0" dirty="0">
                              <a:solidFill>
                                <a:srgbClr val="000000"/>
                              </a:solidFill>
                              <a:latin typeface="Arial" charset="0"/>
                              <a:ea typeface="ＭＳ Ｐゴシック" charset="0"/>
                            </a:rPr>
                            <a:t>3b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396" name="Group 395">
                      <a:extLst>
                        <a:ext uri="{FF2B5EF4-FFF2-40B4-BE49-F238E27FC236}">
                          <a16:creationId xmlns:a16="http://schemas.microsoft.com/office/drawing/2014/main" id="{819E25B1-916A-2A46-B77A-79516D73AA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40320" y="4094669"/>
                      <a:ext cx="565150" cy="443455"/>
                      <a:chOff x="1736090" y="2873352"/>
                      <a:chExt cx="565150" cy="443455"/>
                    </a:xfrm>
                  </p:grpSpPr>
                  <p:grpSp>
                    <p:nvGrpSpPr>
                      <p:cNvPr id="430" name="Group 327">
                        <a:extLst>
                          <a:ext uri="{FF2B5EF4-FFF2-40B4-BE49-F238E27FC236}">
                            <a16:creationId xmlns:a16="http://schemas.microsoft.com/office/drawing/2014/main" id="{F2A08A64-7701-6949-A3D3-6FAE2F088B4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434" name="Oval 433">
                          <a:extLst>
                            <a:ext uri="{FF2B5EF4-FFF2-40B4-BE49-F238E27FC236}">
                              <a16:creationId xmlns:a16="http://schemas.microsoft.com/office/drawing/2014/main" id="{51AD815E-97EC-774B-9605-624DE06C0E7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35" name="Rectangle 434">
                          <a:extLst>
                            <a:ext uri="{FF2B5EF4-FFF2-40B4-BE49-F238E27FC236}">
                              <a16:creationId xmlns:a16="http://schemas.microsoft.com/office/drawing/2014/main" id="{2A5B811A-33F0-EA4A-9BB1-A266D871834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36" name="Oval 435">
                          <a:extLst>
                            <a:ext uri="{FF2B5EF4-FFF2-40B4-BE49-F238E27FC236}">
                              <a16:creationId xmlns:a16="http://schemas.microsoft.com/office/drawing/2014/main" id="{84C94527-EE80-2445-BBFF-51FD8385010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37" name="Freeform 436">
                          <a:extLst>
                            <a:ext uri="{FF2B5EF4-FFF2-40B4-BE49-F238E27FC236}">
                              <a16:creationId xmlns:a16="http://schemas.microsoft.com/office/drawing/2014/main" id="{0BC80F35-D2D4-D94B-A55B-B7845BFE0CDA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38" name="Freeform 437">
                          <a:extLst>
                            <a:ext uri="{FF2B5EF4-FFF2-40B4-BE49-F238E27FC236}">
                              <a16:creationId xmlns:a16="http://schemas.microsoft.com/office/drawing/2014/main" id="{C5239EC0-6DF3-F741-A093-473DE36EF6EB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39" name="Freeform 438">
                          <a:extLst>
                            <a:ext uri="{FF2B5EF4-FFF2-40B4-BE49-F238E27FC236}">
                              <a16:creationId xmlns:a16="http://schemas.microsoft.com/office/drawing/2014/main" id="{FA3BCA3E-4DA6-BF4D-A89F-4DE707256DC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40" name="Freeform 439">
                          <a:extLst>
                            <a:ext uri="{FF2B5EF4-FFF2-40B4-BE49-F238E27FC236}">
                              <a16:creationId xmlns:a16="http://schemas.microsoft.com/office/drawing/2014/main" id="{59F76749-BD6D-AE40-8AEA-F78543E24AF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cxnSp>
                      <p:nvCxnSpPr>
                        <p:cNvPr id="441" name="Straight Connector 440">
                          <a:extLst>
                            <a:ext uri="{FF2B5EF4-FFF2-40B4-BE49-F238E27FC236}">
                              <a16:creationId xmlns:a16="http://schemas.microsoft.com/office/drawing/2014/main" id="{44459EAA-3BF5-3D4A-811A-F9797A24336B}"/>
                            </a:ext>
                          </a:extLst>
                        </p:cNvPr>
                        <p:cNvCxnSpPr>
                          <a:endCxn id="436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442" name="Straight Connector 441">
                          <a:extLst>
                            <a:ext uri="{FF2B5EF4-FFF2-40B4-BE49-F238E27FC236}">
                              <a16:creationId xmlns:a16="http://schemas.microsoft.com/office/drawing/2014/main" id="{8D4B3C43-6CAE-D047-9952-6E72185144A2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431" name="Group 430">
                        <a:extLst>
                          <a:ext uri="{FF2B5EF4-FFF2-40B4-BE49-F238E27FC236}">
                            <a16:creationId xmlns:a16="http://schemas.microsoft.com/office/drawing/2014/main" id="{CA92683D-800F-2047-8129-5465A79FFD3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529493" cy="443455"/>
                        <a:chOff x="667045" y="1708643"/>
                        <a:chExt cx="529493" cy="443455"/>
                      </a:xfrm>
                    </p:grpSpPr>
                    <p:sp>
                      <p:nvSpPr>
                        <p:cNvPr id="432" name="Oval 431">
                          <a:extLst>
                            <a:ext uri="{FF2B5EF4-FFF2-40B4-BE49-F238E27FC236}">
                              <a16:creationId xmlns:a16="http://schemas.microsoft.com/office/drawing/2014/main" id="{0066BBBC-73E4-7F49-9AA2-D5DA68DDB980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33" name="TextBox 432">
                          <a:extLst>
                            <a:ext uri="{FF2B5EF4-FFF2-40B4-BE49-F238E27FC236}">
                              <a16:creationId xmlns:a16="http://schemas.microsoft.com/office/drawing/2014/main" id="{7467833F-71F6-AA47-A111-AE2AA28A6D5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529493" cy="443455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685800">
                            <a:defRPr/>
                          </a:pPr>
                          <a:r>
                            <a:rPr lang="en-US" sz="1350" kern="0" dirty="0">
                              <a:solidFill>
                                <a:srgbClr val="000000"/>
                              </a:solidFill>
                              <a:latin typeface="Arial" charset="0"/>
                              <a:ea typeface="ＭＳ Ｐゴシック" charset="0"/>
                            </a:rPr>
                            <a:t>3d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397" name="Group 396">
                      <a:extLst>
                        <a:ext uri="{FF2B5EF4-FFF2-40B4-BE49-F238E27FC236}">
                          <a16:creationId xmlns:a16="http://schemas.microsoft.com/office/drawing/2014/main" id="{356045F9-F812-1542-86A6-D3D307C2904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01806" y="3485072"/>
                      <a:ext cx="565150" cy="443457"/>
                      <a:chOff x="1736090" y="2873352"/>
                      <a:chExt cx="565150" cy="443457"/>
                    </a:xfrm>
                  </p:grpSpPr>
                  <p:grpSp>
                    <p:nvGrpSpPr>
                      <p:cNvPr id="417" name="Group 327">
                        <a:extLst>
                          <a:ext uri="{FF2B5EF4-FFF2-40B4-BE49-F238E27FC236}">
                            <a16:creationId xmlns:a16="http://schemas.microsoft.com/office/drawing/2014/main" id="{CEBEA866-E0BF-104E-A5F4-7BB1B859463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421" name="Oval 420">
                          <a:extLst>
                            <a:ext uri="{FF2B5EF4-FFF2-40B4-BE49-F238E27FC236}">
                              <a16:creationId xmlns:a16="http://schemas.microsoft.com/office/drawing/2014/main" id="{704931BC-9A50-D84A-9654-DFB36CA8F9FA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22" name="Rectangle 421">
                          <a:extLst>
                            <a:ext uri="{FF2B5EF4-FFF2-40B4-BE49-F238E27FC236}">
                              <a16:creationId xmlns:a16="http://schemas.microsoft.com/office/drawing/2014/main" id="{7635018A-DB18-2C40-B0A3-7D382432AAB3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23" name="Oval 422">
                          <a:extLst>
                            <a:ext uri="{FF2B5EF4-FFF2-40B4-BE49-F238E27FC236}">
                              <a16:creationId xmlns:a16="http://schemas.microsoft.com/office/drawing/2014/main" id="{EA2EBDA8-B3CF-F640-B2B8-A44CC207041A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24" name="Freeform 423">
                          <a:extLst>
                            <a:ext uri="{FF2B5EF4-FFF2-40B4-BE49-F238E27FC236}">
                              <a16:creationId xmlns:a16="http://schemas.microsoft.com/office/drawing/2014/main" id="{AE46C7AC-04CD-3F4B-B1DA-E4E762A2E58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25" name="Freeform 424">
                          <a:extLst>
                            <a:ext uri="{FF2B5EF4-FFF2-40B4-BE49-F238E27FC236}">
                              <a16:creationId xmlns:a16="http://schemas.microsoft.com/office/drawing/2014/main" id="{7F4794D8-655B-744F-B396-10A2335611B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26" name="Freeform 425">
                          <a:extLst>
                            <a:ext uri="{FF2B5EF4-FFF2-40B4-BE49-F238E27FC236}">
                              <a16:creationId xmlns:a16="http://schemas.microsoft.com/office/drawing/2014/main" id="{C0EDDCB8-B412-BF47-8A75-E2C40452ACF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27" name="Freeform 426">
                          <a:extLst>
                            <a:ext uri="{FF2B5EF4-FFF2-40B4-BE49-F238E27FC236}">
                              <a16:creationId xmlns:a16="http://schemas.microsoft.com/office/drawing/2014/main" id="{E118D7EF-B691-3C42-A7C7-00517C05AE2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cxnSp>
                      <p:nvCxnSpPr>
                        <p:cNvPr id="428" name="Straight Connector 427">
                          <a:extLst>
                            <a:ext uri="{FF2B5EF4-FFF2-40B4-BE49-F238E27FC236}">
                              <a16:creationId xmlns:a16="http://schemas.microsoft.com/office/drawing/2014/main" id="{788ECDE9-56B6-EF47-99F8-D4CE33028187}"/>
                            </a:ext>
                          </a:extLst>
                        </p:cNvPr>
                        <p:cNvCxnSpPr>
                          <a:endCxn id="423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429" name="Straight Connector 428">
                          <a:extLst>
                            <a:ext uri="{FF2B5EF4-FFF2-40B4-BE49-F238E27FC236}">
                              <a16:creationId xmlns:a16="http://schemas.microsoft.com/office/drawing/2014/main" id="{9F91C4F1-533A-4F4A-A143-8FD5E3D54270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418" name="Group 417">
                        <a:extLst>
                          <a:ext uri="{FF2B5EF4-FFF2-40B4-BE49-F238E27FC236}">
                            <a16:creationId xmlns:a16="http://schemas.microsoft.com/office/drawing/2014/main" id="{BD240E26-C4DD-7E42-91AD-981A9DE89F7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515985" cy="443457"/>
                        <a:chOff x="667045" y="1708643"/>
                        <a:chExt cx="515985" cy="443457"/>
                      </a:xfrm>
                    </p:grpSpPr>
                    <p:sp>
                      <p:nvSpPr>
                        <p:cNvPr id="419" name="Oval 418">
                          <a:extLst>
                            <a:ext uri="{FF2B5EF4-FFF2-40B4-BE49-F238E27FC236}">
                              <a16:creationId xmlns:a16="http://schemas.microsoft.com/office/drawing/2014/main" id="{3F4A6376-50D9-BF4A-837A-7E0742425C59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20" name="TextBox 419">
                          <a:extLst>
                            <a:ext uri="{FF2B5EF4-FFF2-40B4-BE49-F238E27FC236}">
                              <a16:creationId xmlns:a16="http://schemas.microsoft.com/office/drawing/2014/main" id="{09647B67-E484-0349-9F53-63FFF648819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515985" cy="44345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685800">
                            <a:defRPr/>
                          </a:pPr>
                          <a:r>
                            <a:rPr lang="en-US" sz="1350" kern="0" dirty="0">
                              <a:solidFill>
                                <a:srgbClr val="000000"/>
                              </a:solidFill>
                              <a:latin typeface="Arial" charset="0"/>
                              <a:ea typeface="ＭＳ Ｐゴシック" charset="0"/>
                            </a:rPr>
                            <a:t>3c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398" name="Group 397">
                      <a:extLst>
                        <a:ext uri="{FF2B5EF4-FFF2-40B4-BE49-F238E27FC236}">
                          <a16:creationId xmlns:a16="http://schemas.microsoft.com/office/drawing/2014/main" id="{AE9CA1F8-5B01-F143-97DC-C510EF13567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3331" y="3478719"/>
                      <a:ext cx="565150" cy="443457"/>
                      <a:chOff x="1736090" y="2873352"/>
                      <a:chExt cx="565150" cy="443457"/>
                    </a:xfrm>
                  </p:grpSpPr>
                  <p:grpSp>
                    <p:nvGrpSpPr>
                      <p:cNvPr id="404" name="Group 327">
                        <a:extLst>
                          <a:ext uri="{FF2B5EF4-FFF2-40B4-BE49-F238E27FC236}">
                            <a16:creationId xmlns:a16="http://schemas.microsoft.com/office/drawing/2014/main" id="{CAB752F9-B683-864F-8A99-5703F0CC3F9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408" name="Oval 407">
                          <a:extLst>
                            <a:ext uri="{FF2B5EF4-FFF2-40B4-BE49-F238E27FC236}">
                              <a16:creationId xmlns:a16="http://schemas.microsoft.com/office/drawing/2014/main" id="{3E12D15B-77C7-054A-8185-971EB1F9775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09" name="Rectangle 408">
                          <a:extLst>
                            <a:ext uri="{FF2B5EF4-FFF2-40B4-BE49-F238E27FC236}">
                              <a16:creationId xmlns:a16="http://schemas.microsoft.com/office/drawing/2014/main" id="{3372DB4B-98A8-1845-9BAA-A4E024D0EC30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10" name="Oval 409">
                          <a:extLst>
                            <a:ext uri="{FF2B5EF4-FFF2-40B4-BE49-F238E27FC236}">
                              <a16:creationId xmlns:a16="http://schemas.microsoft.com/office/drawing/2014/main" id="{BB63E28C-21B0-0D4A-85C9-024E8E37A5C9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11" name="Freeform 410">
                          <a:extLst>
                            <a:ext uri="{FF2B5EF4-FFF2-40B4-BE49-F238E27FC236}">
                              <a16:creationId xmlns:a16="http://schemas.microsoft.com/office/drawing/2014/main" id="{CA08250B-0D9B-1D42-947F-E639FE3E1CC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12" name="Freeform 411">
                          <a:extLst>
                            <a:ext uri="{FF2B5EF4-FFF2-40B4-BE49-F238E27FC236}">
                              <a16:creationId xmlns:a16="http://schemas.microsoft.com/office/drawing/2014/main" id="{049F2219-3805-8B46-9ED1-95F71737ECC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13" name="Freeform 412">
                          <a:extLst>
                            <a:ext uri="{FF2B5EF4-FFF2-40B4-BE49-F238E27FC236}">
                              <a16:creationId xmlns:a16="http://schemas.microsoft.com/office/drawing/2014/main" id="{7EE66B4A-1F51-CF4F-AF06-CBC9A9CBFAD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14" name="Freeform 413">
                          <a:extLst>
                            <a:ext uri="{FF2B5EF4-FFF2-40B4-BE49-F238E27FC236}">
                              <a16:creationId xmlns:a16="http://schemas.microsoft.com/office/drawing/2014/main" id="{BE7134B3-C1F8-3A47-913A-E7ABA9FD587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cxnSp>
                      <p:nvCxnSpPr>
                        <p:cNvPr id="415" name="Straight Connector 414">
                          <a:extLst>
                            <a:ext uri="{FF2B5EF4-FFF2-40B4-BE49-F238E27FC236}">
                              <a16:creationId xmlns:a16="http://schemas.microsoft.com/office/drawing/2014/main" id="{4D0FD399-E9AA-FA4F-B0E0-AAF027B486D7}"/>
                            </a:ext>
                          </a:extLst>
                        </p:cNvPr>
                        <p:cNvCxnSpPr>
                          <a:endCxn id="410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416" name="Straight Connector 415">
                          <a:extLst>
                            <a:ext uri="{FF2B5EF4-FFF2-40B4-BE49-F238E27FC236}">
                              <a16:creationId xmlns:a16="http://schemas.microsoft.com/office/drawing/2014/main" id="{5AD22A5F-1923-104B-8462-8720EBBEC8AA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405" name="Group 404">
                        <a:extLst>
                          <a:ext uri="{FF2B5EF4-FFF2-40B4-BE49-F238E27FC236}">
                            <a16:creationId xmlns:a16="http://schemas.microsoft.com/office/drawing/2014/main" id="{556A4826-AF3A-FB48-8910-28B75C7AFF0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529493" cy="443457"/>
                        <a:chOff x="667045" y="1708643"/>
                        <a:chExt cx="529493" cy="443457"/>
                      </a:xfrm>
                    </p:grpSpPr>
                    <p:sp>
                      <p:nvSpPr>
                        <p:cNvPr id="406" name="Oval 405">
                          <a:extLst>
                            <a:ext uri="{FF2B5EF4-FFF2-40B4-BE49-F238E27FC236}">
                              <a16:creationId xmlns:a16="http://schemas.microsoft.com/office/drawing/2014/main" id="{92A31B84-8B04-1C4C-8AE9-DD076B7C463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07" name="TextBox 406">
                          <a:extLst>
                            <a:ext uri="{FF2B5EF4-FFF2-40B4-BE49-F238E27FC236}">
                              <a16:creationId xmlns:a16="http://schemas.microsoft.com/office/drawing/2014/main" id="{230045ED-1680-5C4A-AACE-1B7C1C326B4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529493" cy="44345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685800">
                            <a:defRPr/>
                          </a:pPr>
                          <a:r>
                            <a:rPr lang="en-US" sz="1350" kern="0" dirty="0">
                              <a:solidFill>
                                <a:srgbClr val="000000"/>
                              </a:solidFill>
                              <a:latin typeface="Arial" charset="0"/>
                              <a:ea typeface="ＭＳ Ｐゴシック" charset="0"/>
                            </a:rPr>
                            <a:t>3a</a:t>
                          </a:r>
                        </a:p>
                      </p:txBody>
                    </p:sp>
                  </p:grpSp>
                </p:grpSp>
                <p:cxnSp>
                  <p:nvCxnSpPr>
                    <p:cNvPr id="399" name="Straight Connector 398">
                      <a:extLst>
                        <a:ext uri="{FF2B5EF4-FFF2-40B4-BE49-F238E27FC236}">
                          <a16:creationId xmlns:a16="http://schemas.microsoft.com/office/drawing/2014/main" id="{EDC4CDC9-0ABD-D544-AFDF-317C5C765A9D}"/>
                        </a:ext>
                      </a:extLst>
                    </p:cNvPr>
                    <p:cNvCxnSpPr>
                      <a:stCxn id="446" idx="2"/>
                      <a:endCxn id="433" idx="0"/>
                    </p:cNvCxnSpPr>
                    <p:nvPr/>
                  </p:nvCxnSpPr>
                  <p:spPr bwMode="auto">
                    <a:xfrm>
                      <a:off x="2035108" y="3316807"/>
                      <a:ext cx="4230" cy="777862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rgbClr val="000090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00" name="Straight Connector 399">
                      <a:extLst>
                        <a:ext uri="{FF2B5EF4-FFF2-40B4-BE49-F238E27FC236}">
                          <a16:creationId xmlns:a16="http://schemas.microsoft.com/office/drawing/2014/main" id="{7F968A38-9837-534C-9589-EC834038D593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407477" y="3648621"/>
                      <a:ext cx="1204913" cy="6353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01" name="Straight Connector 400">
                      <a:extLst>
                        <a:ext uri="{FF2B5EF4-FFF2-40B4-BE49-F238E27FC236}">
                          <a16:creationId xmlns:a16="http://schemas.microsoft.com/office/drawing/2014/main" id="{D08D494F-3397-294B-AE0A-77BFE8172FBD}"/>
                        </a:ext>
                      </a:extLst>
                    </p:cNvPr>
                    <p:cNvCxnSpPr>
                      <a:stCxn id="447" idx="7"/>
                    </p:cNvCxnSpPr>
                    <p:nvPr/>
                  </p:nvCxnSpPr>
                  <p:spPr bwMode="auto">
                    <a:xfrm>
                      <a:off x="2218708" y="3154477"/>
                      <a:ext cx="480042" cy="369773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02" name="Straight Connector 401">
                      <a:extLst>
                        <a:ext uri="{FF2B5EF4-FFF2-40B4-BE49-F238E27FC236}">
                          <a16:creationId xmlns:a16="http://schemas.microsoft.com/office/drawing/2014/main" id="{CBB666A9-21C8-724D-8999-122C30692856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300073" y="3786304"/>
                      <a:ext cx="477927" cy="357071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03" name="Straight Connector 402">
                      <a:extLst>
                        <a:ext uri="{FF2B5EF4-FFF2-40B4-BE49-F238E27FC236}">
                          <a16:creationId xmlns:a16="http://schemas.microsoft.com/office/drawing/2014/main" id="{FEED83B9-915E-D54F-843B-4AC820D03D49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1287553" y="3166946"/>
                      <a:ext cx="508002" cy="349250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  <p:sp>
                <p:nvSpPr>
                  <p:cNvPr id="394" name="TextBox 393">
                    <a:extLst>
                      <a:ext uri="{FF2B5EF4-FFF2-40B4-BE49-F238E27FC236}">
                        <a16:creationId xmlns:a16="http://schemas.microsoft.com/office/drawing/2014/main" id="{62CD51D1-06C9-0F42-8580-EEBC1FB2FFB3}"/>
                      </a:ext>
                    </a:extLst>
                  </p:cNvPr>
                  <p:cNvSpPr txBox="1"/>
                  <p:nvPr/>
                </p:nvSpPr>
                <p:spPr>
                  <a:xfrm>
                    <a:off x="8136838" y="3735782"/>
                    <a:ext cx="801929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500" dirty="0">
                        <a:solidFill>
                          <a:srgbClr val="000090"/>
                        </a:solidFill>
                        <a:latin typeface="Arial" charset="0"/>
                        <a:ea typeface="ＭＳ Ｐゴシック" charset="0"/>
                      </a:rPr>
                      <a:t>AS 3</a:t>
                    </a:r>
                  </a:p>
                </p:txBody>
              </p:sp>
            </p:grpSp>
          </p:grpSp>
          <p:grpSp>
            <p:nvGrpSpPr>
              <p:cNvPr id="456" name="Group 455">
                <a:extLst>
                  <a:ext uri="{FF2B5EF4-FFF2-40B4-BE49-F238E27FC236}">
                    <a16:creationId xmlns:a16="http://schemas.microsoft.com/office/drawing/2014/main" id="{D60139D0-66DE-9D48-92C7-D766B48C98E4}"/>
                  </a:ext>
                </a:extLst>
              </p:cNvPr>
              <p:cNvGrpSpPr/>
              <p:nvPr/>
            </p:nvGrpSpPr>
            <p:grpSpPr>
              <a:xfrm>
                <a:off x="1426553" y="4136253"/>
                <a:ext cx="3452489" cy="1719017"/>
                <a:chOff x="1426553" y="4136253"/>
                <a:chExt cx="3452489" cy="1719017"/>
              </a:xfrm>
            </p:grpSpPr>
            <p:grpSp>
              <p:nvGrpSpPr>
                <p:cNvPr id="457" name="Group 456">
                  <a:extLst>
                    <a:ext uri="{FF2B5EF4-FFF2-40B4-BE49-F238E27FC236}">
                      <a16:creationId xmlns:a16="http://schemas.microsoft.com/office/drawing/2014/main" id="{7682442D-4DE1-D34A-AF05-094173737CE5}"/>
                    </a:ext>
                  </a:extLst>
                </p:cNvPr>
                <p:cNvGrpSpPr/>
                <p:nvPr/>
              </p:nvGrpSpPr>
              <p:grpSpPr>
                <a:xfrm>
                  <a:off x="1426553" y="4136253"/>
                  <a:ext cx="2557336" cy="1719017"/>
                  <a:chOff x="-2170772" y="2784954"/>
                  <a:chExt cx="2712783" cy="1853712"/>
                </a:xfrm>
              </p:grpSpPr>
              <p:sp>
                <p:nvSpPr>
                  <p:cNvPr id="460" name="Freeform 2">
                    <a:extLst>
                      <a:ext uri="{FF2B5EF4-FFF2-40B4-BE49-F238E27FC236}">
                        <a16:creationId xmlns:a16="http://schemas.microsoft.com/office/drawing/2014/main" id="{989F3E7E-7845-5D4A-B653-5093F2144A8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-2170772" y="2784954"/>
                    <a:ext cx="2712783" cy="1853712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00" h="10795">
                        <a:moveTo>
                          <a:pt x="45" y="5036"/>
                        </a:moveTo>
                        <a:cubicBezTo>
                          <a:pt x="272" y="4277"/>
                          <a:pt x="1931" y="3650"/>
                          <a:pt x="2738" y="2811"/>
                        </a:cubicBezTo>
                        <a:cubicBezTo>
                          <a:pt x="3545" y="1972"/>
                          <a:pt x="3352" y="117"/>
                          <a:pt x="4886" y="4"/>
                        </a:cubicBezTo>
                        <a:cubicBezTo>
                          <a:pt x="6420" y="-109"/>
                          <a:pt x="7216" y="1912"/>
                          <a:pt x="8068" y="2813"/>
                        </a:cubicBezTo>
                        <a:cubicBezTo>
                          <a:pt x="8920" y="3715"/>
                          <a:pt x="9928" y="3420"/>
                          <a:pt x="9996" y="5413"/>
                        </a:cubicBezTo>
                        <a:cubicBezTo>
                          <a:pt x="10064" y="7406"/>
                          <a:pt x="9275" y="6409"/>
                          <a:pt x="8476" y="7306"/>
                        </a:cubicBezTo>
                        <a:cubicBezTo>
                          <a:pt x="7677" y="8203"/>
                          <a:pt x="7086" y="10770"/>
                          <a:pt x="5202" y="10795"/>
                        </a:cubicBezTo>
                        <a:cubicBezTo>
                          <a:pt x="3318" y="10820"/>
                          <a:pt x="3391" y="8255"/>
                          <a:pt x="2753" y="7683"/>
                        </a:cubicBezTo>
                        <a:cubicBezTo>
                          <a:pt x="2115" y="7111"/>
                          <a:pt x="2326" y="7496"/>
                          <a:pt x="1375" y="7365"/>
                        </a:cubicBezTo>
                        <a:cubicBezTo>
                          <a:pt x="493" y="6773"/>
                          <a:pt x="-182" y="5795"/>
                          <a:pt x="45" y="5036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685800">
                      <a:defRPr/>
                    </a:pPr>
                    <a:endParaRPr lang="en-US" sz="1350" kern="0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461" name="Group 460">
                    <a:extLst>
                      <a:ext uri="{FF2B5EF4-FFF2-40B4-BE49-F238E27FC236}">
                        <a16:creationId xmlns:a16="http://schemas.microsoft.com/office/drawing/2014/main" id="{847C0145-AA17-C74A-85B9-5E0D57F0D1B3}"/>
                      </a:ext>
                    </a:extLst>
                  </p:cNvPr>
                  <p:cNvGrpSpPr/>
                  <p:nvPr/>
                </p:nvGrpSpPr>
                <p:grpSpPr>
                  <a:xfrm>
                    <a:off x="-1935370" y="2935816"/>
                    <a:ext cx="2333625" cy="1652776"/>
                    <a:chOff x="833331" y="2873352"/>
                    <a:chExt cx="2333625" cy="1652776"/>
                  </a:xfrm>
                </p:grpSpPr>
                <p:grpSp>
                  <p:nvGrpSpPr>
                    <p:cNvPr id="462" name="Group 461">
                      <a:extLst>
                        <a:ext uri="{FF2B5EF4-FFF2-40B4-BE49-F238E27FC236}">
                          <a16:creationId xmlns:a16="http://schemas.microsoft.com/office/drawing/2014/main" id="{A5C51D94-249F-7C4E-B7E3-5E7F7DA98B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36090" y="2873352"/>
                      <a:ext cx="567530" cy="431459"/>
                      <a:chOff x="1736090" y="2873352"/>
                      <a:chExt cx="567530" cy="431459"/>
                    </a:xfrm>
                  </p:grpSpPr>
                  <p:grpSp>
                    <p:nvGrpSpPr>
                      <p:cNvPr id="509" name="Group 327">
                        <a:extLst>
                          <a:ext uri="{FF2B5EF4-FFF2-40B4-BE49-F238E27FC236}">
                            <a16:creationId xmlns:a16="http://schemas.microsoft.com/office/drawing/2014/main" id="{2C9A79DA-183D-8E45-9710-90EB9AC04CF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513" name="Oval 512">
                          <a:extLst>
                            <a:ext uri="{FF2B5EF4-FFF2-40B4-BE49-F238E27FC236}">
                              <a16:creationId xmlns:a16="http://schemas.microsoft.com/office/drawing/2014/main" id="{C7A51832-3A14-2F46-BE2E-FD419D2D323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514" name="Rectangle 513">
                          <a:extLst>
                            <a:ext uri="{FF2B5EF4-FFF2-40B4-BE49-F238E27FC236}">
                              <a16:creationId xmlns:a16="http://schemas.microsoft.com/office/drawing/2014/main" id="{F540465D-4FA5-8F4B-89B8-318B91C866D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515" name="Oval 514">
                          <a:extLst>
                            <a:ext uri="{FF2B5EF4-FFF2-40B4-BE49-F238E27FC236}">
                              <a16:creationId xmlns:a16="http://schemas.microsoft.com/office/drawing/2014/main" id="{2AD877B4-4F58-AF4E-8440-08B26889F9A3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516" name="Freeform 515">
                          <a:extLst>
                            <a:ext uri="{FF2B5EF4-FFF2-40B4-BE49-F238E27FC236}">
                              <a16:creationId xmlns:a16="http://schemas.microsoft.com/office/drawing/2014/main" id="{2075DF2F-E937-EC4C-B4A7-98ABE1BBD099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517" name="Freeform 516">
                          <a:extLst>
                            <a:ext uri="{FF2B5EF4-FFF2-40B4-BE49-F238E27FC236}">
                              <a16:creationId xmlns:a16="http://schemas.microsoft.com/office/drawing/2014/main" id="{667455BC-A2B1-964F-BB33-EDD95E22B0F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518" name="Freeform 517">
                          <a:extLst>
                            <a:ext uri="{FF2B5EF4-FFF2-40B4-BE49-F238E27FC236}">
                              <a16:creationId xmlns:a16="http://schemas.microsoft.com/office/drawing/2014/main" id="{7104D447-A313-0245-838D-2D65E179BC67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519" name="Freeform 518">
                          <a:extLst>
                            <a:ext uri="{FF2B5EF4-FFF2-40B4-BE49-F238E27FC236}">
                              <a16:creationId xmlns:a16="http://schemas.microsoft.com/office/drawing/2014/main" id="{C8857D39-9558-884B-B11F-DC6DC08593D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cxnSp>
                      <p:nvCxnSpPr>
                        <p:cNvPr id="520" name="Straight Connector 519">
                          <a:extLst>
                            <a:ext uri="{FF2B5EF4-FFF2-40B4-BE49-F238E27FC236}">
                              <a16:creationId xmlns:a16="http://schemas.microsoft.com/office/drawing/2014/main" id="{8533C222-A8F0-C14E-9865-EB2CE2ED60DA}"/>
                            </a:ext>
                          </a:extLst>
                        </p:cNvPr>
                        <p:cNvCxnSpPr>
                          <a:endCxn id="515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521" name="Straight Connector 520">
                          <a:extLst>
                            <a:ext uri="{FF2B5EF4-FFF2-40B4-BE49-F238E27FC236}">
                              <a16:creationId xmlns:a16="http://schemas.microsoft.com/office/drawing/2014/main" id="{C7C29E43-3D2E-6C48-8BF6-75FF58BA40DF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510" name="Group 509">
                        <a:extLst>
                          <a:ext uri="{FF2B5EF4-FFF2-40B4-BE49-F238E27FC236}">
                            <a16:creationId xmlns:a16="http://schemas.microsoft.com/office/drawing/2014/main" id="{9DF38CB5-4F35-2C48-ABEE-7FDDEB47A73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533258" cy="431459"/>
                        <a:chOff x="667045" y="1708643"/>
                        <a:chExt cx="533258" cy="431459"/>
                      </a:xfrm>
                    </p:grpSpPr>
                    <p:sp>
                      <p:nvSpPr>
                        <p:cNvPr id="511" name="Oval 510">
                          <a:extLst>
                            <a:ext uri="{FF2B5EF4-FFF2-40B4-BE49-F238E27FC236}">
                              <a16:creationId xmlns:a16="http://schemas.microsoft.com/office/drawing/2014/main" id="{964D495F-FCD3-974C-B14C-0DD0744D39DA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512" name="TextBox 511">
                          <a:extLst>
                            <a:ext uri="{FF2B5EF4-FFF2-40B4-BE49-F238E27FC236}">
                              <a16:creationId xmlns:a16="http://schemas.microsoft.com/office/drawing/2014/main" id="{B360CC76-5708-E54C-BB1F-B87E36B6ECD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533258" cy="43145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685800">
                            <a:defRPr/>
                          </a:pPr>
                          <a:r>
                            <a:rPr lang="en-US" sz="1350" kern="0" dirty="0">
                              <a:solidFill>
                                <a:srgbClr val="000000"/>
                              </a:solidFill>
                              <a:latin typeface="Arial" charset="0"/>
                              <a:ea typeface="ＭＳ Ｐゴシック" charset="0"/>
                            </a:rPr>
                            <a:t>1b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463" name="Group 462">
                      <a:extLst>
                        <a:ext uri="{FF2B5EF4-FFF2-40B4-BE49-F238E27FC236}">
                          <a16:creationId xmlns:a16="http://schemas.microsoft.com/office/drawing/2014/main" id="{849157BB-C005-3548-B1BA-012A1A118AC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740320" y="4094669"/>
                      <a:ext cx="567530" cy="431459"/>
                      <a:chOff x="1736090" y="2873352"/>
                      <a:chExt cx="567530" cy="431459"/>
                    </a:xfrm>
                  </p:grpSpPr>
                  <p:grpSp>
                    <p:nvGrpSpPr>
                      <p:cNvPr id="496" name="Group 327">
                        <a:extLst>
                          <a:ext uri="{FF2B5EF4-FFF2-40B4-BE49-F238E27FC236}">
                            <a16:creationId xmlns:a16="http://schemas.microsoft.com/office/drawing/2014/main" id="{EF49974E-1ED5-E447-8244-106992273B9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500" name="Oval 499">
                          <a:extLst>
                            <a:ext uri="{FF2B5EF4-FFF2-40B4-BE49-F238E27FC236}">
                              <a16:creationId xmlns:a16="http://schemas.microsoft.com/office/drawing/2014/main" id="{FB0DA6F4-6EF6-464A-8563-109BE95477D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501" name="Rectangle 500">
                          <a:extLst>
                            <a:ext uri="{FF2B5EF4-FFF2-40B4-BE49-F238E27FC236}">
                              <a16:creationId xmlns:a16="http://schemas.microsoft.com/office/drawing/2014/main" id="{21F6A7C6-2A4B-0745-8EAC-9DEC2A089F3C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502" name="Oval 501">
                          <a:extLst>
                            <a:ext uri="{FF2B5EF4-FFF2-40B4-BE49-F238E27FC236}">
                              <a16:creationId xmlns:a16="http://schemas.microsoft.com/office/drawing/2014/main" id="{FC7443CC-07C2-DB45-A7EE-97E2D8BB027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503" name="Freeform 502">
                          <a:extLst>
                            <a:ext uri="{FF2B5EF4-FFF2-40B4-BE49-F238E27FC236}">
                              <a16:creationId xmlns:a16="http://schemas.microsoft.com/office/drawing/2014/main" id="{BC280D28-6207-6E4A-8A46-E664F012B9A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504" name="Freeform 503">
                          <a:extLst>
                            <a:ext uri="{FF2B5EF4-FFF2-40B4-BE49-F238E27FC236}">
                              <a16:creationId xmlns:a16="http://schemas.microsoft.com/office/drawing/2014/main" id="{EBBCC31C-C1F3-F94E-BF37-DAE4DBC673E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505" name="Freeform 504">
                          <a:extLst>
                            <a:ext uri="{FF2B5EF4-FFF2-40B4-BE49-F238E27FC236}">
                              <a16:creationId xmlns:a16="http://schemas.microsoft.com/office/drawing/2014/main" id="{086F70A3-C801-8D40-A960-9E47ED04422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506" name="Freeform 505">
                          <a:extLst>
                            <a:ext uri="{FF2B5EF4-FFF2-40B4-BE49-F238E27FC236}">
                              <a16:creationId xmlns:a16="http://schemas.microsoft.com/office/drawing/2014/main" id="{90E7DDDE-599F-E441-9DF4-003CC1B435B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cxnSp>
                      <p:nvCxnSpPr>
                        <p:cNvPr id="507" name="Straight Connector 506">
                          <a:extLst>
                            <a:ext uri="{FF2B5EF4-FFF2-40B4-BE49-F238E27FC236}">
                              <a16:creationId xmlns:a16="http://schemas.microsoft.com/office/drawing/2014/main" id="{893A90BA-5926-CC40-96CB-52F231D33E1E}"/>
                            </a:ext>
                          </a:extLst>
                        </p:cNvPr>
                        <p:cNvCxnSpPr>
                          <a:endCxn id="502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508" name="Straight Connector 507">
                          <a:extLst>
                            <a:ext uri="{FF2B5EF4-FFF2-40B4-BE49-F238E27FC236}">
                              <a16:creationId xmlns:a16="http://schemas.microsoft.com/office/drawing/2014/main" id="{B9842FD6-BF2A-704C-B8FC-DA10B47AB276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497" name="Group 496">
                        <a:extLst>
                          <a:ext uri="{FF2B5EF4-FFF2-40B4-BE49-F238E27FC236}">
                            <a16:creationId xmlns:a16="http://schemas.microsoft.com/office/drawing/2014/main" id="{11023790-AD69-FA41-AF93-08B4489E3AC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533258" cy="431459"/>
                        <a:chOff x="667045" y="1708643"/>
                        <a:chExt cx="533258" cy="431459"/>
                      </a:xfrm>
                    </p:grpSpPr>
                    <p:sp>
                      <p:nvSpPr>
                        <p:cNvPr id="498" name="Oval 497">
                          <a:extLst>
                            <a:ext uri="{FF2B5EF4-FFF2-40B4-BE49-F238E27FC236}">
                              <a16:creationId xmlns:a16="http://schemas.microsoft.com/office/drawing/2014/main" id="{681049CE-10AA-0346-AFA8-6FDC53F5F42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99" name="TextBox 498">
                          <a:extLst>
                            <a:ext uri="{FF2B5EF4-FFF2-40B4-BE49-F238E27FC236}">
                              <a16:creationId xmlns:a16="http://schemas.microsoft.com/office/drawing/2014/main" id="{885304DC-2F43-D04B-B170-06B6EDCAA09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533258" cy="43145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685800">
                            <a:defRPr/>
                          </a:pPr>
                          <a:r>
                            <a:rPr lang="en-US" sz="1350" kern="0" dirty="0">
                              <a:solidFill>
                                <a:srgbClr val="000000"/>
                              </a:solidFill>
                              <a:latin typeface="Arial" charset="0"/>
                              <a:ea typeface="ＭＳ Ｐゴシック" charset="0"/>
                            </a:rPr>
                            <a:t>1d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464" name="Group 463">
                      <a:extLst>
                        <a:ext uri="{FF2B5EF4-FFF2-40B4-BE49-F238E27FC236}">
                          <a16:creationId xmlns:a16="http://schemas.microsoft.com/office/drawing/2014/main" id="{DC4EC595-C485-DD46-9195-B81F23C5307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601806" y="3485072"/>
                      <a:ext cx="565150" cy="431460"/>
                      <a:chOff x="1736090" y="2873352"/>
                      <a:chExt cx="565150" cy="431460"/>
                    </a:xfrm>
                  </p:grpSpPr>
                  <p:grpSp>
                    <p:nvGrpSpPr>
                      <p:cNvPr id="483" name="Group 327">
                        <a:extLst>
                          <a:ext uri="{FF2B5EF4-FFF2-40B4-BE49-F238E27FC236}">
                            <a16:creationId xmlns:a16="http://schemas.microsoft.com/office/drawing/2014/main" id="{DA436D2A-4C54-9847-99BD-C747C002F0EE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487" name="Oval 486">
                          <a:extLst>
                            <a:ext uri="{FF2B5EF4-FFF2-40B4-BE49-F238E27FC236}">
                              <a16:creationId xmlns:a16="http://schemas.microsoft.com/office/drawing/2014/main" id="{78B65C4C-8AAA-3642-A7CE-A10619D49BE4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88" name="Rectangle 487">
                          <a:extLst>
                            <a:ext uri="{FF2B5EF4-FFF2-40B4-BE49-F238E27FC236}">
                              <a16:creationId xmlns:a16="http://schemas.microsoft.com/office/drawing/2014/main" id="{A525720D-27A0-2049-AA49-205CE43335A1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89" name="Oval 488">
                          <a:extLst>
                            <a:ext uri="{FF2B5EF4-FFF2-40B4-BE49-F238E27FC236}">
                              <a16:creationId xmlns:a16="http://schemas.microsoft.com/office/drawing/2014/main" id="{DFDBDB36-E1F6-1E4B-AC8D-BB8B9A65BDD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90" name="Freeform 489">
                          <a:extLst>
                            <a:ext uri="{FF2B5EF4-FFF2-40B4-BE49-F238E27FC236}">
                              <a16:creationId xmlns:a16="http://schemas.microsoft.com/office/drawing/2014/main" id="{C32E00A5-45C2-D847-BAB9-C11E9834F3F3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91" name="Freeform 490">
                          <a:extLst>
                            <a:ext uri="{FF2B5EF4-FFF2-40B4-BE49-F238E27FC236}">
                              <a16:creationId xmlns:a16="http://schemas.microsoft.com/office/drawing/2014/main" id="{31DC4B7B-D3AA-9B48-8802-CA05B827841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92" name="Freeform 491">
                          <a:extLst>
                            <a:ext uri="{FF2B5EF4-FFF2-40B4-BE49-F238E27FC236}">
                              <a16:creationId xmlns:a16="http://schemas.microsoft.com/office/drawing/2014/main" id="{AF29DBD7-4053-9B4C-A67A-C9ECC444C26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93" name="Freeform 492">
                          <a:extLst>
                            <a:ext uri="{FF2B5EF4-FFF2-40B4-BE49-F238E27FC236}">
                              <a16:creationId xmlns:a16="http://schemas.microsoft.com/office/drawing/2014/main" id="{6880D128-8B5E-B94A-84E9-5525E283EB8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cxnSp>
                      <p:nvCxnSpPr>
                        <p:cNvPr id="494" name="Straight Connector 493">
                          <a:extLst>
                            <a:ext uri="{FF2B5EF4-FFF2-40B4-BE49-F238E27FC236}">
                              <a16:creationId xmlns:a16="http://schemas.microsoft.com/office/drawing/2014/main" id="{5E6E8189-AC44-6743-9D17-5E8625CBC5BF}"/>
                            </a:ext>
                          </a:extLst>
                        </p:cNvPr>
                        <p:cNvCxnSpPr>
                          <a:endCxn id="489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495" name="Straight Connector 494">
                          <a:extLst>
                            <a:ext uri="{FF2B5EF4-FFF2-40B4-BE49-F238E27FC236}">
                              <a16:creationId xmlns:a16="http://schemas.microsoft.com/office/drawing/2014/main" id="{34BA406C-7551-FE42-8563-B9FC2B4A5971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484" name="Group 483">
                        <a:extLst>
                          <a:ext uri="{FF2B5EF4-FFF2-40B4-BE49-F238E27FC236}">
                            <a16:creationId xmlns:a16="http://schemas.microsoft.com/office/drawing/2014/main" id="{A387A1D4-AADD-C740-87D1-573958E9949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519654" cy="431460"/>
                        <a:chOff x="667045" y="1708643"/>
                        <a:chExt cx="519654" cy="431460"/>
                      </a:xfrm>
                    </p:grpSpPr>
                    <p:sp>
                      <p:nvSpPr>
                        <p:cNvPr id="485" name="Oval 484">
                          <a:extLst>
                            <a:ext uri="{FF2B5EF4-FFF2-40B4-BE49-F238E27FC236}">
                              <a16:creationId xmlns:a16="http://schemas.microsoft.com/office/drawing/2014/main" id="{129168EF-D2B6-2D45-A4A3-25903E391E2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86" name="TextBox 485">
                          <a:extLst>
                            <a:ext uri="{FF2B5EF4-FFF2-40B4-BE49-F238E27FC236}">
                              <a16:creationId xmlns:a16="http://schemas.microsoft.com/office/drawing/2014/main" id="{927D1E9A-6392-E24D-B24D-59867DB597E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519654" cy="43146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685800">
                            <a:defRPr/>
                          </a:pPr>
                          <a:r>
                            <a:rPr lang="en-US" sz="1350" kern="0" dirty="0">
                              <a:solidFill>
                                <a:srgbClr val="000000"/>
                              </a:solidFill>
                              <a:latin typeface="Arial" charset="0"/>
                              <a:ea typeface="ＭＳ Ｐゴシック" charset="0"/>
                            </a:rPr>
                            <a:t>1c</a:t>
                          </a:r>
                        </a:p>
                      </p:txBody>
                    </p:sp>
                  </p:grpSp>
                </p:grpSp>
                <p:grpSp>
                  <p:nvGrpSpPr>
                    <p:cNvPr id="465" name="Group 464">
                      <a:extLst>
                        <a:ext uri="{FF2B5EF4-FFF2-40B4-BE49-F238E27FC236}">
                          <a16:creationId xmlns:a16="http://schemas.microsoft.com/office/drawing/2014/main" id="{6590946D-4A79-784C-A1A3-3FB0C4F7047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3331" y="3478719"/>
                      <a:ext cx="567530" cy="431460"/>
                      <a:chOff x="1736090" y="2873352"/>
                      <a:chExt cx="567530" cy="431460"/>
                    </a:xfrm>
                  </p:grpSpPr>
                  <p:grpSp>
                    <p:nvGrpSpPr>
                      <p:cNvPr id="470" name="Group 327">
                        <a:extLst>
                          <a:ext uri="{FF2B5EF4-FFF2-40B4-BE49-F238E27FC236}">
                            <a16:creationId xmlns:a16="http://schemas.microsoft.com/office/drawing/2014/main" id="{C1CFD619-9078-9C4A-9947-B083B604A61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36090" y="2893762"/>
                        <a:ext cx="565150" cy="292100"/>
                        <a:chOff x="1871277" y="1576300"/>
                        <a:chExt cx="1128371" cy="437861"/>
                      </a:xfrm>
                    </p:grpSpPr>
                    <p:sp>
                      <p:nvSpPr>
                        <p:cNvPr id="474" name="Oval 473">
                          <a:extLst>
                            <a:ext uri="{FF2B5EF4-FFF2-40B4-BE49-F238E27FC236}">
                              <a16:creationId xmlns:a16="http://schemas.microsoft.com/office/drawing/2014/main" id="{141F7B4D-E61B-234B-AF54-3B4B716FA95E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4446" y="1692905"/>
                          <a:ext cx="1125202" cy="321256"/>
                        </a:xfrm>
                        <a:prstGeom prst="ellipse">
                          <a:avLst/>
                        </a:prstGeom>
                        <a:gradFill flip="none"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0" scaled="1"/>
                          <a:tileRect/>
                        </a:gra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75" name="Rectangle 474">
                          <a:extLst>
                            <a:ext uri="{FF2B5EF4-FFF2-40B4-BE49-F238E27FC236}">
                              <a16:creationId xmlns:a16="http://schemas.microsoft.com/office/drawing/2014/main" id="{EF264F9C-E314-1E4A-8284-A95898A1FEAF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1871277" y="1740499"/>
                          <a:ext cx="1128371" cy="114225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3333CC">
                                <a:lumMod val="75000"/>
                              </a:srgbClr>
                            </a:gs>
                            <a:gs pos="53000">
                              <a:srgbClr val="3333CC">
                                <a:lumMod val="60000"/>
                                <a:lumOff val="40000"/>
                              </a:srgbClr>
                            </a:gs>
                            <a:gs pos="100000">
                              <a:srgbClr val="3333CC">
                                <a:lumMod val="75000"/>
                              </a:srgbClr>
                            </a:gs>
                          </a:gsLst>
                          <a:lin ang="10800000" scaled="0"/>
                        </a:gradFill>
                        <a:ln w="25400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76" name="Oval 475">
                          <a:extLst>
                            <a:ext uri="{FF2B5EF4-FFF2-40B4-BE49-F238E27FC236}">
                              <a16:creationId xmlns:a16="http://schemas.microsoft.com/office/drawing/2014/main" id="{2415516F-F659-0245-A708-512786449939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 flipV="1">
                          <a:off x="1871277" y="1576300"/>
                          <a:ext cx="1125200" cy="321257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lumMod val="75000"/>
                          </a:srgbClr>
                        </a:solidFill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ln>
                              <a:solidFill>
                                <a:srgbClr val="000000"/>
                              </a:solidFill>
                            </a:ln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77" name="Freeform 476">
                          <a:extLst>
                            <a:ext uri="{FF2B5EF4-FFF2-40B4-BE49-F238E27FC236}">
                              <a16:creationId xmlns:a16="http://schemas.microsoft.com/office/drawing/2014/main" id="{62EFFBF9-2855-0C4F-8A89-A385012DB762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59708" y="1673868"/>
                          <a:ext cx="548339" cy="159438"/>
                        </a:xfrm>
                        <a:custGeom>
                          <a:avLst/>
                          <a:gdLst>
                            <a:gd name="connsiteX0" fmla="*/ 1486231 w 2944854"/>
                            <a:gd name="connsiteY0" fmla="*/ 727041 h 1302232"/>
                            <a:gd name="connsiteX1" fmla="*/ 257675 w 2944854"/>
                            <a:gd name="connsiteY1" fmla="*/ 1302232 h 1302232"/>
                            <a:gd name="connsiteX2" fmla="*/ 0 w 2944854"/>
                            <a:gd name="connsiteY2" fmla="*/ 1228607 h 1302232"/>
                            <a:gd name="connsiteX3" fmla="*/ 911064 w 2944854"/>
                            <a:gd name="connsiteY3" fmla="*/ 837478 h 1302232"/>
                            <a:gd name="connsiteX4" fmla="*/ 883456 w 2944854"/>
                            <a:gd name="connsiteY4" fmla="*/ 450949 h 1302232"/>
                            <a:gd name="connsiteX5" fmla="*/ 161047 w 2944854"/>
                            <a:gd name="connsiteY5" fmla="*/ 119640 h 1302232"/>
                            <a:gd name="connsiteX6" fmla="*/ 404917 w 2944854"/>
                            <a:gd name="connsiteY6" fmla="*/ 50617 h 1302232"/>
                            <a:gd name="connsiteX7" fmla="*/ 1477028 w 2944854"/>
                            <a:gd name="connsiteY7" fmla="*/ 501566 h 1302232"/>
                            <a:gd name="connsiteX8" fmla="*/ 2572146 w 2944854"/>
                            <a:gd name="connsiteY8" fmla="*/ 0 h 1302232"/>
                            <a:gd name="connsiteX9" fmla="*/ 2875834 w 2944854"/>
                            <a:gd name="connsiteY9" fmla="*/ 96632 h 1302232"/>
                            <a:gd name="connsiteX10" fmla="*/ 2079803 w 2944854"/>
                            <a:gd name="connsiteY10" fmla="*/ 432543 h 1302232"/>
                            <a:gd name="connsiteX11" fmla="*/ 2240850 w 2944854"/>
                            <a:gd name="connsiteY11" fmla="*/ 920305 h 1302232"/>
                            <a:gd name="connsiteX12" fmla="*/ 2944854 w 2944854"/>
                            <a:gd name="connsiteY12" fmla="*/ 1228607 h 1302232"/>
                            <a:gd name="connsiteX13" fmla="*/ 2733192 w 2944854"/>
                            <a:gd name="connsiteY13" fmla="*/ 1297630 h 1302232"/>
                            <a:gd name="connsiteX14" fmla="*/ 1486231 w 2944854"/>
                            <a:gd name="connsiteY14" fmla="*/ 727041 h 1302232"/>
                            <a:gd name="connsiteX0" fmla="*/ 1486231 w 2944854"/>
                            <a:gd name="connsiteY0" fmla="*/ 727041 h 1316375"/>
                            <a:gd name="connsiteX1" fmla="*/ 257675 w 2944854"/>
                            <a:gd name="connsiteY1" fmla="*/ 1302232 h 1316375"/>
                            <a:gd name="connsiteX2" fmla="*/ 0 w 2944854"/>
                            <a:gd name="connsiteY2" fmla="*/ 1228607 h 1316375"/>
                            <a:gd name="connsiteX3" fmla="*/ 911064 w 2944854"/>
                            <a:gd name="connsiteY3" fmla="*/ 837478 h 1316375"/>
                            <a:gd name="connsiteX4" fmla="*/ 883456 w 2944854"/>
                            <a:gd name="connsiteY4" fmla="*/ 450949 h 1316375"/>
                            <a:gd name="connsiteX5" fmla="*/ 161047 w 2944854"/>
                            <a:gd name="connsiteY5" fmla="*/ 119640 h 1316375"/>
                            <a:gd name="connsiteX6" fmla="*/ 404917 w 2944854"/>
                            <a:gd name="connsiteY6" fmla="*/ 50617 h 1316375"/>
                            <a:gd name="connsiteX7" fmla="*/ 1477028 w 2944854"/>
                            <a:gd name="connsiteY7" fmla="*/ 501566 h 1316375"/>
                            <a:gd name="connsiteX8" fmla="*/ 2572146 w 2944854"/>
                            <a:gd name="connsiteY8" fmla="*/ 0 h 1316375"/>
                            <a:gd name="connsiteX9" fmla="*/ 2875834 w 2944854"/>
                            <a:gd name="connsiteY9" fmla="*/ 96632 h 1316375"/>
                            <a:gd name="connsiteX10" fmla="*/ 2079803 w 2944854"/>
                            <a:gd name="connsiteY10" fmla="*/ 432543 h 1316375"/>
                            <a:gd name="connsiteX11" fmla="*/ 2240850 w 2944854"/>
                            <a:gd name="connsiteY11" fmla="*/ 920305 h 1316375"/>
                            <a:gd name="connsiteX12" fmla="*/ 2944854 w 2944854"/>
                            <a:gd name="connsiteY12" fmla="*/ 1228607 h 1316375"/>
                            <a:gd name="connsiteX13" fmla="*/ 2756623 w 2944854"/>
                            <a:gd name="connsiteY13" fmla="*/ 1316375 h 1316375"/>
                            <a:gd name="connsiteX14" fmla="*/ 1486231 w 2944854"/>
                            <a:gd name="connsiteY14" fmla="*/ 727041 h 1316375"/>
                            <a:gd name="connsiteX0" fmla="*/ 1486231 w 3024520"/>
                            <a:gd name="connsiteY0" fmla="*/ 727041 h 1316375"/>
                            <a:gd name="connsiteX1" fmla="*/ 257675 w 3024520"/>
                            <a:gd name="connsiteY1" fmla="*/ 1302232 h 1316375"/>
                            <a:gd name="connsiteX2" fmla="*/ 0 w 3024520"/>
                            <a:gd name="connsiteY2" fmla="*/ 1228607 h 1316375"/>
                            <a:gd name="connsiteX3" fmla="*/ 911064 w 3024520"/>
                            <a:gd name="connsiteY3" fmla="*/ 837478 h 1316375"/>
                            <a:gd name="connsiteX4" fmla="*/ 883456 w 3024520"/>
                            <a:gd name="connsiteY4" fmla="*/ 450949 h 1316375"/>
                            <a:gd name="connsiteX5" fmla="*/ 161047 w 3024520"/>
                            <a:gd name="connsiteY5" fmla="*/ 119640 h 1316375"/>
                            <a:gd name="connsiteX6" fmla="*/ 404917 w 3024520"/>
                            <a:gd name="connsiteY6" fmla="*/ 50617 h 1316375"/>
                            <a:gd name="connsiteX7" fmla="*/ 1477028 w 3024520"/>
                            <a:gd name="connsiteY7" fmla="*/ 501566 h 1316375"/>
                            <a:gd name="connsiteX8" fmla="*/ 2572146 w 3024520"/>
                            <a:gd name="connsiteY8" fmla="*/ 0 h 1316375"/>
                            <a:gd name="connsiteX9" fmla="*/ 2875834 w 3024520"/>
                            <a:gd name="connsiteY9" fmla="*/ 96632 h 1316375"/>
                            <a:gd name="connsiteX10" fmla="*/ 2079803 w 3024520"/>
                            <a:gd name="connsiteY10" fmla="*/ 432543 h 1316375"/>
                            <a:gd name="connsiteX11" fmla="*/ 2240850 w 3024520"/>
                            <a:gd name="connsiteY11" fmla="*/ 920305 h 1316375"/>
                            <a:gd name="connsiteX12" fmla="*/ 3024520 w 3024520"/>
                            <a:gd name="connsiteY12" fmla="*/ 1228607 h 1316375"/>
                            <a:gd name="connsiteX13" fmla="*/ 2756623 w 3024520"/>
                            <a:gd name="connsiteY13" fmla="*/ 1316375 h 1316375"/>
                            <a:gd name="connsiteX14" fmla="*/ 1486231 w 3024520"/>
                            <a:gd name="connsiteY14" fmla="*/ 727041 h 1316375"/>
                            <a:gd name="connsiteX0" fmla="*/ 1537780 w 3076069"/>
                            <a:gd name="connsiteY0" fmla="*/ 727041 h 1316375"/>
                            <a:gd name="connsiteX1" fmla="*/ 309224 w 3076069"/>
                            <a:gd name="connsiteY1" fmla="*/ 1302232 h 1316375"/>
                            <a:gd name="connsiteX2" fmla="*/ 0 w 3076069"/>
                            <a:gd name="connsiteY2" fmla="*/ 1228607 h 1316375"/>
                            <a:gd name="connsiteX3" fmla="*/ 962613 w 3076069"/>
                            <a:gd name="connsiteY3" fmla="*/ 837478 h 1316375"/>
                            <a:gd name="connsiteX4" fmla="*/ 935005 w 3076069"/>
                            <a:gd name="connsiteY4" fmla="*/ 450949 h 1316375"/>
                            <a:gd name="connsiteX5" fmla="*/ 212596 w 3076069"/>
                            <a:gd name="connsiteY5" fmla="*/ 119640 h 1316375"/>
                            <a:gd name="connsiteX6" fmla="*/ 456466 w 3076069"/>
                            <a:gd name="connsiteY6" fmla="*/ 50617 h 1316375"/>
                            <a:gd name="connsiteX7" fmla="*/ 1528577 w 3076069"/>
                            <a:gd name="connsiteY7" fmla="*/ 501566 h 1316375"/>
                            <a:gd name="connsiteX8" fmla="*/ 2623695 w 3076069"/>
                            <a:gd name="connsiteY8" fmla="*/ 0 h 1316375"/>
                            <a:gd name="connsiteX9" fmla="*/ 2927383 w 3076069"/>
                            <a:gd name="connsiteY9" fmla="*/ 96632 h 1316375"/>
                            <a:gd name="connsiteX10" fmla="*/ 2131352 w 3076069"/>
                            <a:gd name="connsiteY10" fmla="*/ 432543 h 1316375"/>
                            <a:gd name="connsiteX11" fmla="*/ 2292399 w 3076069"/>
                            <a:gd name="connsiteY11" fmla="*/ 920305 h 1316375"/>
                            <a:gd name="connsiteX12" fmla="*/ 3076069 w 3076069"/>
                            <a:gd name="connsiteY12" fmla="*/ 1228607 h 1316375"/>
                            <a:gd name="connsiteX13" fmla="*/ 2808172 w 3076069"/>
                            <a:gd name="connsiteY13" fmla="*/ 1316375 h 1316375"/>
                            <a:gd name="connsiteX14" fmla="*/ 1537780 w 3076069"/>
                            <a:gd name="connsiteY14" fmla="*/ 727041 h 1316375"/>
                            <a:gd name="connsiteX0" fmla="*/ 1537780 w 3076069"/>
                            <a:gd name="connsiteY0" fmla="*/ 727041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27041 h 1321259"/>
                            <a:gd name="connsiteX0" fmla="*/ 1537780 w 3076069"/>
                            <a:gd name="connsiteY0" fmla="*/ 750825 h 1321259"/>
                            <a:gd name="connsiteX1" fmla="*/ 313981 w 3076069"/>
                            <a:gd name="connsiteY1" fmla="*/ 1321259 h 1321259"/>
                            <a:gd name="connsiteX2" fmla="*/ 0 w 3076069"/>
                            <a:gd name="connsiteY2" fmla="*/ 1228607 h 1321259"/>
                            <a:gd name="connsiteX3" fmla="*/ 962613 w 3076069"/>
                            <a:gd name="connsiteY3" fmla="*/ 837478 h 1321259"/>
                            <a:gd name="connsiteX4" fmla="*/ 935005 w 3076069"/>
                            <a:gd name="connsiteY4" fmla="*/ 450949 h 1321259"/>
                            <a:gd name="connsiteX5" fmla="*/ 212596 w 3076069"/>
                            <a:gd name="connsiteY5" fmla="*/ 119640 h 1321259"/>
                            <a:gd name="connsiteX6" fmla="*/ 456466 w 3076069"/>
                            <a:gd name="connsiteY6" fmla="*/ 50617 h 1321259"/>
                            <a:gd name="connsiteX7" fmla="*/ 1528577 w 3076069"/>
                            <a:gd name="connsiteY7" fmla="*/ 501566 h 1321259"/>
                            <a:gd name="connsiteX8" fmla="*/ 2623695 w 3076069"/>
                            <a:gd name="connsiteY8" fmla="*/ 0 h 1321259"/>
                            <a:gd name="connsiteX9" fmla="*/ 2927383 w 3076069"/>
                            <a:gd name="connsiteY9" fmla="*/ 96632 h 1321259"/>
                            <a:gd name="connsiteX10" fmla="*/ 2131352 w 3076069"/>
                            <a:gd name="connsiteY10" fmla="*/ 432543 h 1321259"/>
                            <a:gd name="connsiteX11" fmla="*/ 2292399 w 3076069"/>
                            <a:gd name="connsiteY11" fmla="*/ 920305 h 1321259"/>
                            <a:gd name="connsiteX12" fmla="*/ 3076069 w 3076069"/>
                            <a:gd name="connsiteY12" fmla="*/ 1228607 h 1321259"/>
                            <a:gd name="connsiteX13" fmla="*/ 2808172 w 3076069"/>
                            <a:gd name="connsiteY13" fmla="*/ 1316375 h 1321259"/>
                            <a:gd name="connsiteX14" fmla="*/ 1537780 w 3076069"/>
                            <a:gd name="connsiteY14" fmla="*/ 750825 h 13212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3076069" h="1321259">
                              <a:moveTo>
                                <a:pt x="1537780" y="750825"/>
                              </a:moveTo>
                              <a:lnTo>
                                <a:pt x="313981" y="1321259"/>
                              </a:lnTo>
                              <a:lnTo>
                                <a:pt x="0" y="1228607"/>
                              </a:lnTo>
                              <a:lnTo>
                                <a:pt x="962613" y="837478"/>
                              </a:lnTo>
                              <a:lnTo>
                                <a:pt x="935005" y="450949"/>
                              </a:lnTo>
                              <a:lnTo>
                                <a:pt x="212596" y="119640"/>
                              </a:lnTo>
                              <a:lnTo>
                                <a:pt x="456466" y="50617"/>
                              </a:lnTo>
                              <a:lnTo>
                                <a:pt x="1528577" y="501566"/>
                              </a:lnTo>
                              <a:lnTo>
                                <a:pt x="2623695" y="0"/>
                              </a:lnTo>
                              <a:lnTo>
                                <a:pt x="2927383" y="96632"/>
                              </a:lnTo>
                              <a:lnTo>
                                <a:pt x="2131352" y="432543"/>
                              </a:lnTo>
                              <a:lnTo>
                                <a:pt x="2292399" y="920305"/>
                              </a:lnTo>
                              <a:lnTo>
                                <a:pt x="3076069" y="1228607"/>
                              </a:lnTo>
                              <a:lnTo>
                                <a:pt x="2808172" y="1316375"/>
                              </a:lnTo>
                              <a:lnTo>
                                <a:pt x="1537780" y="7508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60000"/>
                            <a:lumOff val="40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78" name="Freeform 477">
                          <a:extLst>
                            <a:ext uri="{FF2B5EF4-FFF2-40B4-BE49-F238E27FC236}">
                              <a16:creationId xmlns:a16="http://schemas.microsoft.com/office/drawing/2014/main" id="{53B0F8AE-AD02-8843-B44E-514A06981698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102655" y="1633412"/>
                          <a:ext cx="662444" cy="111846"/>
                        </a:xfrm>
                        <a:custGeom>
                          <a:avLst/>
                          <a:gdLst>
                            <a:gd name="connsiteX0" fmla="*/ 0 w 3645229"/>
                            <a:gd name="connsiteY0" fmla="*/ 214441 h 923747"/>
                            <a:gd name="connsiteX1" fmla="*/ 659770 w 3645229"/>
                            <a:gd name="connsiteY1" fmla="*/ 16495 h 923747"/>
                            <a:gd name="connsiteX2" fmla="*/ 1814367 w 3645229"/>
                            <a:gd name="connsiteY2" fmla="*/ 511360 h 923747"/>
                            <a:gd name="connsiteX3" fmla="*/ 2968965 w 3645229"/>
                            <a:gd name="connsiteY3" fmla="*/ 0 h 923747"/>
                            <a:gd name="connsiteX4" fmla="*/ 3645229 w 3645229"/>
                            <a:gd name="connsiteY4" fmla="*/ 197946 h 923747"/>
                            <a:gd name="connsiteX5" fmla="*/ 3199884 w 3645229"/>
                            <a:gd name="connsiteY5" fmla="*/ 461874 h 923747"/>
                            <a:gd name="connsiteX6" fmla="*/ 2985459 w 3645229"/>
                            <a:gd name="connsiteY6" fmla="*/ 379396 h 923747"/>
                            <a:gd name="connsiteX7" fmla="*/ 1830861 w 3645229"/>
                            <a:gd name="connsiteY7" fmla="*/ 923747 h 923747"/>
                            <a:gd name="connsiteX8" fmla="*/ 676264 w 3645229"/>
                            <a:gd name="connsiteY8" fmla="*/ 412387 h 923747"/>
                            <a:gd name="connsiteX9" fmla="*/ 527816 w 3645229"/>
                            <a:gd name="connsiteY9" fmla="*/ 478369 h 923747"/>
                            <a:gd name="connsiteX10" fmla="*/ 0 w 3645229"/>
                            <a:gd name="connsiteY10" fmla="*/ 21444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78369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71662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23747"/>
                            <a:gd name="connsiteX1" fmla="*/ 655168 w 3640627"/>
                            <a:gd name="connsiteY1" fmla="*/ 16495 h 923747"/>
                            <a:gd name="connsiteX2" fmla="*/ 1809765 w 3640627"/>
                            <a:gd name="connsiteY2" fmla="*/ 511360 h 923747"/>
                            <a:gd name="connsiteX3" fmla="*/ 2964363 w 3640627"/>
                            <a:gd name="connsiteY3" fmla="*/ 0 h 923747"/>
                            <a:gd name="connsiteX4" fmla="*/ 3640627 w 3640627"/>
                            <a:gd name="connsiteY4" fmla="*/ 197946 h 923747"/>
                            <a:gd name="connsiteX5" fmla="*/ 3195282 w 3640627"/>
                            <a:gd name="connsiteY5" fmla="*/ 461874 h 923747"/>
                            <a:gd name="connsiteX6" fmla="*/ 2980857 w 3640627"/>
                            <a:gd name="connsiteY6" fmla="*/ 379396 h 923747"/>
                            <a:gd name="connsiteX7" fmla="*/ 1826259 w 3640627"/>
                            <a:gd name="connsiteY7" fmla="*/ 923747 h 923747"/>
                            <a:gd name="connsiteX8" fmla="*/ 690067 w 3640627"/>
                            <a:gd name="connsiteY8" fmla="*/ 412387 h 923747"/>
                            <a:gd name="connsiteX9" fmla="*/ 523214 w 3640627"/>
                            <a:gd name="connsiteY9" fmla="*/ 482971 h 923747"/>
                            <a:gd name="connsiteX10" fmla="*/ 0 w 3640627"/>
                            <a:gd name="connsiteY10" fmla="*/ 242051 h 923747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09765 w 3640627"/>
                            <a:gd name="connsiteY2" fmla="*/ 511360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2980857 w 3640627"/>
                            <a:gd name="connsiteY6" fmla="*/ 379396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640627"/>
                            <a:gd name="connsiteY0" fmla="*/ 242051 h 946755"/>
                            <a:gd name="connsiteX1" fmla="*/ 655168 w 3640627"/>
                            <a:gd name="connsiteY1" fmla="*/ 16495 h 946755"/>
                            <a:gd name="connsiteX2" fmla="*/ 1855778 w 3640627"/>
                            <a:gd name="connsiteY2" fmla="*/ 534367 h 946755"/>
                            <a:gd name="connsiteX3" fmla="*/ 2964363 w 3640627"/>
                            <a:gd name="connsiteY3" fmla="*/ 0 h 946755"/>
                            <a:gd name="connsiteX4" fmla="*/ 3640627 w 3640627"/>
                            <a:gd name="connsiteY4" fmla="*/ 197946 h 946755"/>
                            <a:gd name="connsiteX5" fmla="*/ 3195282 w 3640627"/>
                            <a:gd name="connsiteY5" fmla="*/ 461874 h 946755"/>
                            <a:gd name="connsiteX6" fmla="*/ 3008465 w 3640627"/>
                            <a:gd name="connsiteY6" fmla="*/ 402404 h 946755"/>
                            <a:gd name="connsiteX7" fmla="*/ 1876873 w 3640627"/>
                            <a:gd name="connsiteY7" fmla="*/ 946755 h 946755"/>
                            <a:gd name="connsiteX8" fmla="*/ 690067 w 3640627"/>
                            <a:gd name="connsiteY8" fmla="*/ 412387 h 946755"/>
                            <a:gd name="connsiteX9" fmla="*/ 523214 w 3640627"/>
                            <a:gd name="connsiteY9" fmla="*/ 482971 h 946755"/>
                            <a:gd name="connsiteX10" fmla="*/ 0 w 3640627"/>
                            <a:gd name="connsiteY10" fmla="*/ 242051 h 946755"/>
                            <a:gd name="connsiteX0" fmla="*/ 0 w 3723451"/>
                            <a:gd name="connsiteY0" fmla="*/ 242051 h 946755"/>
                            <a:gd name="connsiteX1" fmla="*/ 655168 w 3723451"/>
                            <a:gd name="connsiteY1" fmla="*/ 16495 h 946755"/>
                            <a:gd name="connsiteX2" fmla="*/ 1855778 w 3723451"/>
                            <a:gd name="connsiteY2" fmla="*/ 534367 h 946755"/>
                            <a:gd name="connsiteX3" fmla="*/ 2964363 w 3723451"/>
                            <a:gd name="connsiteY3" fmla="*/ 0 h 946755"/>
                            <a:gd name="connsiteX4" fmla="*/ 3723451 w 3723451"/>
                            <a:gd name="connsiteY4" fmla="*/ 220954 h 946755"/>
                            <a:gd name="connsiteX5" fmla="*/ 3195282 w 3723451"/>
                            <a:gd name="connsiteY5" fmla="*/ 461874 h 946755"/>
                            <a:gd name="connsiteX6" fmla="*/ 3008465 w 3723451"/>
                            <a:gd name="connsiteY6" fmla="*/ 402404 h 946755"/>
                            <a:gd name="connsiteX7" fmla="*/ 1876873 w 3723451"/>
                            <a:gd name="connsiteY7" fmla="*/ 946755 h 946755"/>
                            <a:gd name="connsiteX8" fmla="*/ 690067 w 3723451"/>
                            <a:gd name="connsiteY8" fmla="*/ 412387 h 946755"/>
                            <a:gd name="connsiteX9" fmla="*/ 523214 w 3723451"/>
                            <a:gd name="connsiteY9" fmla="*/ 482971 h 946755"/>
                            <a:gd name="connsiteX10" fmla="*/ 0 w 3723451"/>
                            <a:gd name="connsiteY10" fmla="*/ 242051 h 946755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08465 w 3723451"/>
                            <a:gd name="connsiteY6" fmla="*/ 388599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95282 w 3723451"/>
                            <a:gd name="connsiteY5" fmla="*/ 448069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690067 w 3723451"/>
                            <a:gd name="connsiteY8" fmla="*/ 398582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  <a:gd name="connsiteX0" fmla="*/ 0 w 3723451"/>
                            <a:gd name="connsiteY0" fmla="*/ 228246 h 932950"/>
                            <a:gd name="connsiteX1" fmla="*/ 655168 w 3723451"/>
                            <a:gd name="connsiteY1" fmla="*/ 2690 h 932950"/>
                            <a:gd name="connsiteX2" fmla="*/ 1855778 w 3723451"/>
                            <a:gd name="connsiteY2" fmla="*/ 520562 h 932950"/>
                            <a:gd name="connsiteX3" fmla="*/ 3001174 w 3723451"/>
                            <a:gd name="connsiteY3" fmla="*/ 0 h 932950"/>
                            <a:gd name="connsiteX4" fmla="*/ 3723451 w 3723451"/>
                            <a:gd name="connsiteY4" fmla="*/ 207149 h 932950"/>
                            <a:gd name="connsiteX5" fmla="*/ 3186079 w 3723451"/>
                            <a:gd name="connsiteY5" fmla="*/ 461874 h 932950"/>
                            <a:gd name="connsiteX6" fmla="*/ 3013067 w 3723451"/>
                            <a:gd name="connsiteY6" fmla="*/ 393200 h 932950"/>
                            <a:gd name="connsiteX7" fmla="*/ 1876873 w 3723451"/>
                            <a:gd name="connsiteY7" fmla="*/ 932950 h 932950"/>
                            <a:gd name="connsiteX8" fmla="*/ 711613 w 3723451"/>
                            <a:gd name="connsiteY8" fmla="*/ 413055 h 932950"/>
                            <a:gd name="connsiteX9" fmla="*/ 523214 w 3723451"/>
                            <a:gd name="connsiteY9" fmla="*/ 469166 h 932950"/>
                            <a:gd name="connsiteX10" fmla="*/ 0 w 3723451"/>
                            <a:gd name="connsiteY10" fmla="*/ 228246 h 93295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3723451" h="932950">
                              <a:moveTo>
                                <a:pt x="0" y="228246"/>
                              </a:moveTo>
                              <a:lnTo>
                                <a:pt x="655168" y="2690"/>
                              </a:lnTo>
                              <a:lnTo>
                                <a:pt x="1855778" y="520562"/>
                              </a:lnTo>
                              <a:lnTo>
                                <a:pt x="3001174" y="0"/>
                              </a:lnTo>
                              <a:lnTo>
                                <a:pt x="3723451" y="207149"/>
                              </a:lnTo>
                              <a:lnTo>
                                <a:pt x="3186079" y="461874"/>
                              </a:lnTo>
                              <a:lnTo>
                                <a:pt x="3013067" y="393200"/>
                              </a:lnTo>
                              <a:lnTo>
                                <a:pt x="1876873" y="932950"/>
                              </a:lnTo>
                              <a:lnTo>
                                <a:pt x="711613" y="413055"/>
                              </a:lnTo>
                              <a:lnTo>
                                <a:pt x="523214" y="469166"/>
                              </a:lnTo>
                              <a:lnTo>
                                <a:pt x="0" y="2282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79" name="Freeform 478">
                          <a:extLst>
                            <a:ext uri="{FF2B5EF4-FFF2-40B4-BE49-F238E27FC236}">
                              <a16:creationId xmlns:a16="http://schemas.microsoft.com/office/drawing/2014/main" id="{8DEDDA5B-A75F-2646-92D4-CBBE023F97DD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536889" y="1728599"/>
                          <a:ext cx="244057" cy="97568"/>
                        </a:xfrm>
                        <a:custGeom>
                          <a:avLst/>
                          <a:gdLst>
                            <a:gd name="connsiteX0" fmla="*/ 55216 w 1421812"/>
                            <a:gd name="connsiteY0" fmla="*/ 0 h 800665"/>
                            <a:gd name="connsiteX1" fmla="*/ 1421812 w 1421812"/>
                            <a:gd name="connsiteY1" fmla="*/ 625807 h 800665"/>
                            <a:gd name="connsiteX2" fmla="*/ 947874 w 1421812"/>
                            <a:gd name="connsiteY2" fmla="*/ 800665 h 800665"/>
                            <a:gd name="connsiteX3" fmla="*/ 50614 w 1421812"/>
                            <a:gd name="connsiteY3" fmla="*/ 404934 h 800665"/>
                            <a:gd name="connsiteX4" fmla="*/ 0 w 1421812"/>
                            <a:gd name="connsiteY4" fmla="*/ 404934 h 800665"/>
                            <a:gd name="connsiteX5" fmla="*/ 55216 w 1421812"/>
                            <a:gd name="connsiteY5" fmla="*/ 0 h 800665"/>
                            <a:gd name="connsiteX0" fmla="*/ 4602 w 1371198"/>
                            <a:gd name="connsiteY0" fmla="*/ 0 h 800665"/>
                            <a:gd name="connsiteX1" fmla="*/ 1371198 w 1371198"/>
                            <a:gd name="connsiteY1" fmla="*/ 625807 h 800665"/>
                            <a:gd name="connsiteX2" fmla="*/ 897260 w 1371198"/>
                            <a:gd name="connsiteY2" fmla="*/ 800665 h 800665"/>
                            <a:gd name="connsiteX3" fmla="*/ 0 w 1371198"/>
                            <a:gd name="connsiteY3" fmla="*/ 404934 h 800665"/>
                            <a:gd name="connsiteX4" fmla="*/ 4602 w 1371198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0665"/>
                            <a:gd name="connsiteX1" fmla="*/ 1366596 w 1366596"/>
                            <a:gd name="connsiteY1" fmla="*/ 625807 h 800665"/>
                            <a:gd name="connsiteX2" fmla="*/ 892658 w 1366596"/>
                            <a:gd name="connsiteY2" fmla="*/ 800665 h 800665"/>
                            <a:gd name="connsiteX3" fmla="*/ 4601 w 1366596"/>
                            <a:gd name="connsiteY3" fmla="*/ 427942 h 800665"/>
                            <a:gd name="connsiteX4" fmla="*/ 0 w 1366596"/>
                            <a:gd name="connsiteY4" fmla="*/ 0 h 800665"/>
                            <a:gd name="connsiteX0" fmla="*/ 0 w 1366596"/>
                            <a:gd name="connsiteY0" fmla="*/ 0 h 809868"/>
                            <a:gd name="connsiteX1" fmla="*/ 1366596 w 1366596"/>
                            <a:gd name="connsiteY1" fmla="*/ 625807 h 809868"/>
                            <a:gd name="connsiteX2" fmla="*/ 865050 w 1366596"/>
                            <a:gd name="connsiteY2" fmla="*/ 809868 h 809868"/>
                            <a:gd name="connsiteX3" fmla="*/ 4601 w 1366596"/>
                            <a:gd name="connsiteY3" fmla="*/ 427942 h 809868"/>
                            <a:gd name="connsiteX4" fmla="*/ 0 w 1366596"/>
                            <a:gd name="connsiteY4" fmla="*/ 0 h 80986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66596" h="809868">
                              <a:moveTo>
                                <a:pt x="0" y="0"/>
                              </a:moveTo>
                              <a:lnTo>
                                <a:pt x="1366596" y="625807"/>
                              </a:lnTo>
                              <a:lnTo>
                                <a:pt x="865050" y="809868"/>
                              </a:lnTo>
                              <a:lnTo>
                                <a:pt x="4601" y="427942"/>
                              </a:lnTo>
                              <a:cubicBezTo>
                                <a:pt x="-1535" y="105836"/>
                                <a:pt x="1534" y="14264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80" name="Freeform 479">
                          <a:extLst>
                            <a:ext uri="{FF2B5EF4-FFF2-40B4-BE49-F238E27FC236}">
                              <a16:creationId xmlns:a16="http://schemas.microsoft.com/office/drawing/2014/main" id="{0FB5D34E-1A9B-E647-B0CA-8979B013E9B5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2089977" y="1730980"/>
                          <a:ext cx="240888" cy="95187"/>
                        </a:xfrm>
                        <a:custGeom>
                          <a:avLst/>
                          <a:gdLst>
                            <a:gd name="connsiteX0" fmla="*/ 1329786 w 1348191"/>
                            <a:gd name="connsiteY0" fmla="*/ 0 h 809869"/>
                            <a:gd name="connsiteX1" fmla="*/ 1348191 w 1348191"/>
                            <a:gd name="connsiteY1" fmla="*/ 400333 h 809869"/>
                            <a:gd name="connsiteX2" fmla="*/ 487742 w 1348191"/>
                            <a:gd name="connsiteY2" fmla="*/ 809869 h 809869"/>
                            <a:gd name="connsiteX3" fmla="*/ 0 w 1348191"/>
                            <a:gd name="connsiteY3" fmla="*/ 630409 h 809869"/>
                            <a:gd name="connsiteX4" fmla="*/ 1329786 w 1348191"/>
                            <a:gd name="connsiteY4" fmla="*/ 0 h 809869"/>
                            <a:gd name="connsiteX0" fmla="*/ 1329786 w 1348191"/>
                            <a:gd name="connsiteY0" fmla="*/ 0 h 791462"/>
                            <a:gd name="connsiteX1" fmla="*/ 1348191 w 1348191"/>
                            <a:gd name="connsiteY1" fmla="*/ 381926 h 791462"/>
                            <a:gd name="connsiteX2" fmla="*/ 487742 w 1348191"/>
                            <a:gd name="connsiteY2" fmla="*/ 791462 h 791462"/>
                            <a:gd name="connsiteX3" fmla="*/ 0 w 1348191"/>
                            <a:gd name="connsiteY3" fmla="*/ 612002 h 791462"/>
                            <a:gd name="connsiteX4" fmla="*/ 1329786 w 1348191"/>
                            <a:gd name="connsiteY4" fmla="*/ 0 h 7914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48191" h="791462">
                              <a:moveTo>
                                <a:pt x="1329786" y="0"/>
                              </a:moveTo>
                              <a:lnTo>
                                <a:pt x="1348191" y="381926"/>
                              </a:lnTo>
                              <a:lnTo>
                                <a:pt x="487742" y="791462"/>
                              </a:lnTo>
                              <a:lnTo>
                                <a:pt x="0" y="612002"/>
                              </a:lnTo>
                              <a:lnTo>
                                <a:pt x="1329786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333CC">
                            <a:lumMod val="75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>
                          <a:outerShdw blurRad="40000" dist="23000" dir="5400000" rotWithShape="0">
                            <a:srgbClr val="000000">
                              <a:alpha val="35000"/>
                            </a:srgbClr>
                          </a:outerShdw>
                        </a:effectLst>
                      </p:spPr>
                      <p:txBody>
                        <a:bodyPr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cxnSp>
                      <p:nvCxnSpPr>
                        <p:cNvPr id="481" name="Straight Connector 480">
                          <a:extLst>
                            <a:ext uri="{FF2B5EF4-FFF2-40B4-BE49-F238E27FC236}">
                              <a16:creationId xmlns:a16="http://schemas.microsoft.com/office/drawing/2014/main" id="{0E0DC44D-789C-6142-ACE2-E1E7439F3EDC}"/>
                            </a:ext>
                          </a:extLst>
                        </p:cNvPr>
                        <p:cNvCxnSpPr>
                          <a:endCxn id="476" idx="2"/>
                        </p:cNvCxnSpPr>
                        <p:nvPr/>
                      </p:nvCxnSpPr>
                      <p:spPr bwMode="auto">
                        <a:xfrm flipH="1" flipV="1">
                          <a:off x="1871277" y="1735739"/>
                          <a:ext cx="3169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  <p:cxnSp>
                      <p:nvCxnSpPr>
                        <p:cNvPr id="482" name="Straight Connector 481">
                          <a:extLst>
                            <a:ext uri="{FF2B5EF4-FFF2-40B4-BE49-F238E27FC236}">
                              <a16:creationId xmlns:a16="http://schemas.microsoft.com/office/drawing/2014/main" id="{2F090CD2-EAD8-D64B-9EBC-52F3CABF342F}"/>
                            </a:ext>
                          </a:extLst>
                        </p:cNvPr>
                        <p:cNvCxnSpPr/>
                        <p:nvPr/>
                      </p:nvCxnSpPr>
                      <p:spPr bwMode="auto">
                        <a:xfrm flipH="1" flipV="1">
                          <a:off x="2996477" y="1733359"/>
                          <a:ext cx="3171" cy="123743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000000"/>
                          </a:solidFill>
                          <a:prstDash val="solid"/>
                        </a:ln>
                        <a:effectLst>
                          <a:outerShdw blurRad="40005" dist="19939" dir="5400000" algn="tl" rotWithShape="0">
                            <a:srgbClr val="000000">
                              <a:alpha val="38000"/>
                            </a:srgbClr>
                          </a:outerShdw>
                        </a:effectLst>
                      </p:spPr>
                    </p:cxnSp>
                  </p:grpSp>
                  <p:grpSp>
                    <p:nvGrpSpPr>
                      <p:cNvPr id="471" name="Group 470">
                        <a:extLst>
                          <a:ext uri="{FF2B5EF4-FFF2-40B4-BE49-F238E27FC236}">
                            <a16:creationId xmlns:a16="http://schemas.microsoft.com/office/drawing/2014/main" id="{59F6DB5F-8D40-2F45-A693-9E73A8F36F9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70362" y="2873352"/>
                        <a:ext cx="533258" cy="431460"/>
                        <a:chOff x="667045" y="1708643"/>
                        <a:chExt cx="533258" cy="431460"/>
                      </a:xfrm>
                    </p:grpSpPr>
                    <p:sp>
                      <p:nvSpPr>
                        <p:cNvPr id="472" name="Oval 471">
                          <a:extLst>
                            <a:ext uri="{FF2B5EF4-FFF2-40B4-BE49-F238E27FC236}">
                              <a16:creationId xmlns:a16="http://schemas.microsoft.com/office/drawing/2014/main" id="{349753A0-8388-204E-8FC6-C65AC31765C6}"/>
                            </a:ext>
                          </a:extLst>
                        </p:cNvPr>
                        <p:cNvSpPr/>
                        <p:nvPr/>
                      </p:nvSpPr>
                      <p:spPr bwMode="auto">
                        <a:xfrm>
                          <a:off x="725417" y="1787240"/>
                          <a:ext cx="356365" cy="231962"/>
                        </a:xfrm>
                        <a:prstGeom prst="ellipse">
                          <a:avLst/>
                        </a:prstGeom>
                        <a:solidFill>
                          <a:srgbClr val="FFFFFF">
                            <a:alpha val="76000"/>
                          </a:srgbClr>
                        </a:solidFill>
                        <a:ln w="9525" cap="flat" cmpd="sng" algn="ctr">
                          <a:noFill/>
                          <a:prstDash val="solid"/>
                        </a:ln>
                        <a:effectLst/>
                      </p:spPr>
                      <p:txBody>
                        <a:bodyPr rtlCol="0" anchor="ctr"/>
                        <a:lstStyle/>
                        <a:p>
                          <a:pPr algn="ctr" defTabSz="685800">
                            <a:defRPr/>
                          </a:pPr>
                          <a:endParaRPr lang="en-US" sz="1350" kern="0" dirty="0">
                            <a:solidFill>
                              <a:srgbClr val="FFFFFF"/>
                            </a:solidFill>
                            <a:latin typeface="Gill Sans MT"/>
                          </a:endParaRPr>
                        </a:p>
                      </p:txBody>
                    </p:sp>
                    <p:sp>
                      <p:nvSpPr>
                        <p:cNvPr id="473" name="TextBox 472">
                          <a:extLst>
                            <a:ext uri="{FF2B5EF4-FFF2-40B4-BE49-F238E27FC236}">
                              <a16:creationId xmlns:a16="http://schemas.microsoft.com/office/drawing/2014/main" id="{6E0930D1-5478-A641-BFBE-F20FC332767B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67045" y="1708643"/>
                          <a:ext cx="533258" cy="43146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pPr defTabSz="685800">
                            <a:defRPr/>
                          </a:pPr>
                          <a:r>
                            <a:rPr lang="en-US" sz="1350" kern="0" dirty="0">
                              <a:solidFill>
                                <a:srgbClr val="000000"/>
                              </a:solidFill>
                              <a:latin typeface="Arial" charset="0"/>
                              <a:ea typeface="ＭＳ Ｐゴシック" charset="0"/>
                            </a:rPr>
                            <a:t>1a</a:t>
                          </a:r>
                        </a:p>
                      </p:txBody>
                    </p:sp>
                  </p:grpSp>
                </p:grpSp>
                <p:cxnSp>
                  <p:nvCxnSpPr>
                    <p:cNvPr id="466" name="Straight Connector 465">
                      <a:extLst>
                        <a:ext uri="{FF2B5EF4-FFF2-40B4-BE49-F238E27FC236}">
                          <a16:creationId xmlns:a16="http://schemas.microsoft.com/office/drawing/2014/main" id="{95BB2EF3-E2CE-BD4A-9C4A-8F73F71629D3}"/>
                        </a:ext>
                      </a:extLst>
                    </p:cNvPr>
                    <p:cNvCxnSpPr>
                      <a:stCxn id="513" idx="7"/>
                    </p:cNvCxnSpPr>
                    <p:nvPr/>
                  </p:nvCxnSpPr>
                  <p:spPr bwMode="auto">
                    <a:xfrm>
                      <a:off x="2218708" y="3154477"/>
                      <a:ext cx="480042" cy="369773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67" name="Straight Connector 466">
                      <a:extLst>
                        <a:ext uri="{FF2B5EF4-FFF2-40B4-BE49-F238E27FC236}">
                          <a16:creationId xmlns:a16="http://schemas.microsoft.com/office/drawing/2014/main" id="{0FADCE9F-E485-8543-BE08-11BD9736F6F5}"/>
                        </a:ext>
                      </a:extLst>
                    </p:cNvPr>
                    <p:cNvCxnSpPr/>
                    <p:nvPr/>
                  </p:nvCxnSpPr>
                  <p:spPr bwMode="auto">
                    <a:xfrm>
                      <a:off x="1300073" y="3786304"/>
                      <a:ext cx="477927" cy="357071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68" name="Straight Connector 467">
                      <a:extLst>
                        <a:ext uri="{FF2B5EF4-FFF2-40B4-BE49-F238E27FC236}">
                          <a16:creationId xmlns:a16="http://schemas.microsoft.com/office/drawing/2014/main" id="{24E38472-FC68-AF47-A78D-FF04E75E1DEE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2196042" y="3783542"/>
                      <a:ext cx="508002" cy="349250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469" name="Straight Connector 468">
                      <a:extLst>
                        <a:ext uri="{FF2B5EF4-FFF2-40B4-BE49-F238E27FC236}">
                          <a16:creationId xmlns:a16="http://schemas.microsoft.com/office/drawing/2014/main" id="{416CECF7-D45D-7248-B229-72E57EB2AB65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>
                      <a:off x="1287553" y="3166946"/>
                      <a:ext cx="508002" cy="349250"/>
                    </a:xfrm>
                    <a:prstGeom prst="line">
                      <a:avLst/>
                    </a:prstGeom>
                    <a:solidFill>
                      <a:srgbClr val="00CC99"/>
                    </a:solidFill>
                    <a:ln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</p:grpSp>
            </p:grpSp>
            <p:sp>
              <p:nvSpPr>
                <p:cNvPr id="458" name="TextBox 457">
                  <a:extLst>
                    <a:ext uri="{FF2B5EF4-FFF2-40B4-BE49-F238E27FC236}">
                      <a16:creationId xmlns:a16="http://schemas.microsoft.com/office/drawing/2014/main" id="{0E03304D-E161-6E48-9663-DC28921C7F64}"/>
                    </a:ext>
                  </a:extLst>
                </p:cNvPr>
                <p:cNvSpPr txBox="1"/>
                <p:nvPr/>
              </p:nvSpPr>
              <p:spPr>
                <a:xfrm>
                  <a:off x="1430686" y="4247082"/>
                  <a:ext cx="753532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500" dirty="0">
                      <a:solidFill>
                        <a:srgbClr val="000090"/>
                      </a:solidFill>
                      <a:latin typeface="Arial" charset="0"/>
                      <a:ea typeface="ＭＳ Ｐゴシック" charset="0"/>
                    </a:rPr>
                    <a:t>AS 1</a:t>
                  </a:r>
                </a:p>
              </p:txBody>
            </p:sp>
            <p:cxnSp>
              <p:nvCxnSpPr>
                <p:cNvPr id="459" name="Straight Connector 458">
                  <a:extLst>
                    <a:ext uri="{FF2B5EF4-FFF2-40B4-BE49-F238E27FC236}">
                      <a16:creationId xmlns:a16="http://schemas.microsoft.com/office/drawing/2014/main" id="{765902CD-4297-8D40-95E9-0576CA61FDDF}"/>
                    </a:ext>
                  </a:extLst>
                </p:cNvPr>
                <p:cNvCxnSpPr>
                  <a:cxnSpLocks/>
                  <a:stCxn id="341" idx="1"/>
                </p:cNvCxnSpPr>
                <p:nvPr/>
              </p:nvCxnSpPr>
              <p:spPr bwMode="auto">
                <a:xfrm flipH="1" flipV="1">
                  <a:off x="3848375" y="5024787"/>
                  <a:ext cx="1030667" cy="727648"/>
                </a:xfrm>
                <a:prstGeom prst="line">
                  <a:avLst/>
                </a:prstGeom>
                <a:solidFill>
                  <a:srgbClr val="00CC99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22" name="Straight Connector 521">
                <a:extLst>
                  <a:ext uri="{FF2B5EF4-FFF2-40B4-BE49-F238E27FC236}">
                    <a16:creationId xmlns:a16="http://schemas.microsoft.com/office/drawing/2014/main" id="{8868FCCA-6463-414E-B975-BE55E1F0C2BE}"/>
                  </a:ext>
                </a:extLst>
              </p:cNvPr>
              <p:cNvCxnSpPr>
                <a:cxnSpLocks/>
                <a:stCxn id="357" idx="5"/>
                <a:endCxn id="407" idx="1"/>
              </p:cNvCxnSpPr>
              <p:nvPr/>
            </p:nvCxnSpPr>
            <p:spPr bwMode="auto">
              <a:xfrm flipV="1">
                <a:off x="6957825" y="4576906"/>
                <a:ext cx="1398777" cy="1029445"/>
              </a:xfrm>
              <a:prstGeom prst="line">
                <a:avLst/>
              </a:prstGeom>
              <a:solidFill>
                <a:srgbClr val="00CC99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23" name="Group 522">
              <a:extLst>
                <a:ext uri="{FF2B5EF4-FFF2-40B4-BE49-F238E27FC236}">
                  <a16:creationId xmlns:a16="http://schemas.microsoft.com/office/drawing/2014/main" id="{89FAE62F-65C2-2843-B29E-60E769A4B2BD}"/>
                </a:ext>
              </a:extLst>
            </p:cNvPr>
            <p:cNvGrpSpPr/>
            <p:nvPr/>
          </p:nvGrpSpPr>
          <p:grpSpPr>
            <a:xfrm>
              <a:off x="9525929" y="4809915"/>
              <a:ext cx="1701734" cy="616172"/>
              <a:chOff x="6935906" y="5482318"/>
              <a:chExt cx="1701734" cy="616172"/>
            </a:xfrm>
          </p:grpSpPr>
          <p:grpSp>
            <p:nvGrpSpPr>
              <p:cNvPr id="524" name="Group 523">
                <a:extLst>
                  <a:ext uri="{FF2B5EF4-FFF2-40B4-BE49-F238E27FC236}">
                    <a16:creationId xmlns:a16="http://schemas.microsoft.com/office/drawing/2014/main" id="{C08874D3-27D8-EF47-BFBE-742063815FA3}"/>
                  </a:ext>
                </a:extLst>
              </p:cNvPr>
              <p:cNvGrpSpPr/>
              <p:nvPr/>
            </p:nvGrpSpPr>
            <p:grpSpPr>
              <a:xfrm>
                <a:off x="6935906" y="5482318"/>
                <a:ext cx="1701734" cy="616172"/>
                <a:chOff x="6808463" y="5108795"/>
                <a:chExt cx="1701734" cy="616172"/>
              </a:xfrm>
            </p:grpSpPr>
            <p:sp>
              <p:nvSpPr>
                <p:cNvPr id="526" name="Freeform 2">
                  <a:extLst>
                    <a:ext uri="{FF2B5EF4-FFF2-40B4-BE49-F238E27FC236}">
                      <a16:creationId xmlns:a16="http://schemas.microsoft.com/office/drawing/2014/main" id="{ECF54C8B-77E8-C446-9901-E025B2BB06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808463" y="5108795"/>
                  <a:ext cx="1701734" cy="616172"/>
                </a:xfrm>
                <a:custGeom>
                  <a:avLst/>
                  <a:gdLst>
                    <a:gd name="T0" fmla="*/ 648763 w 10001"/>
                    <a:gd name="T1" fmla="*/ 34777612 h 10125"/>
                    <a:gd name="T2" fmla="*/ 115976403 w 10001"/>
                    <a:gd name="T3" fmla="*/ 13733703 h 10125"/>
                    <a:gd name="T4" fmla="*/ 507700960 w 10001"/>
                    <a:gd name="T5" fmla="*/ 8662125 h 10125"/>
                    <a:gd name="T6" fmla="*/ 810212713 w 10001"/>
                    <a:gd name="T7" fmla="*/ 0 h 10125"/>
                    <a:gd name="T8" fmla="*/ 1090015738 w 10001"/>
                    <a:gd name="T9" fmla="*/ 8687929 h 10125"/>
                    <a:gd name="T10" fmla="*/ 1310938763 w 10001"/>
                    <a:gd name="T11" fmla="*/ 4279362 h 10125"/>
                    <a:gd name="T12" fmla="*/ 1620263134 w 10001"/>
                    <a:gd name="T13" fmla="*/ 25736690 h 10125"/>
                    <a:gd name="T14" fmla="*/ 1394798364 w 10001"/>
                    <a:gd name="T15" fmla="*/ 58525268 h 10125"/>
                    <a:gd name="T16" fmla="*/ 1134622140 w 10001"/>
                    <a:gd name="T17" fmla="*/ 80266624 h 10125"/>
                    <a:gd name="T18" fmla="*/ 860820276 w 10001"/>
                    <a:gd name="T19" fmla="*/ 76142271 h 10125"/>
                    <a:gd name="T20" fmla="*/ 708996782 w 10001"/>
                    <a:gd name="T21" fmla="*/ 85346835 h 10125"/>
                    <a:gd name="T22" fmla="*/ 509322667 w 10001"/>
                    <a:gd name="T23" fmla="*/ 86268164 h 10125"/>
                    <a:gd name="T24" fmla="*/ 353443899 w 10001"/>
                    <a:gd name="T25" fmla="*/ 67979516 h 10125"/>
                    <a:gd name="T26" fmla="*/ 192536914 w 10001"/>
                    <a:gd name="T27" fmla="*/ 64535347 h 10125"/>
                    <a:gd name="T28" fmla="*/ 648763 w 10001"/>
                    <a:gd name="T29" fmla="*/ 34777612 h 1012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connsiteX0" fmla="*/ 4 w 10040"/>
                    <a:gd name="connsiteY0" fmla="*/ 4039 h 10125"/>
                    <a:gd name="connsiteX1" fmla="*/ 715 w 10040"/>
                    <a:gd name="connsiteY1" fmla="*/ 1595 h 10125"/>
                    <a:gd name="connsiteX2" fmla="*/ 3130 w 10040"/>
                    <a:gd name="connsiteY2" fmla="*/ 1006 h 10125"/>
                    <a:gd name="connsiteX3" fmla="*/ 4995 w 10040"/>
                    <a:gd name="connsiteY3" fmla="*/ 0 h 10125"/>
                    <a:gd name="connsiteX4" fmla="*/ 6720 w 10040"/>
                    <a:gd name="connsiteY4" fmla="*/ 1009 h 10125"/>
                    <a:gd name="connsiteX5" fmla="*/ 9989 w 10040"/>
                    <a:gd name="connsiteY5" fmla="*/ 2989 h 10125"/>
                    <a:gd name="connsiteX6" fmla="*/ 8599 w 10040"/>
                    <a:gd name="connsiteY6" fmla="*/ 6797 h 10125"/>
                    <a:gd name="connsiteX7" fmla="*/ 6995 w 10040"/>
                    <a:gd name="connsiteY7" fmla="*/ 9322 h 10125"/>
                    <a:gd name="connsiteX8" fmla="*/ 5307 w 10040"/>
                    <a:gd name="connsiteY8" fmla="*/ 8843 h 10125"/>
                    <a:gd name="connsiteX9" fmla="*/ 4371 w 10040"/>
                    <a:gd name="connsiteY9" fmla="*/ 9912 h 10125"/>
                    <a:gd name="connsiteX10" fmla="*/ 3140 w 10040"/>
                    <a:gd name="connsiteY10" fmla="*/ 10019 h 10125"/>
                    <a:gd name="connsiteX11" fmla="*/ 2179 w 10040"/>
                    <a:gd name="connsiteY11" fmla="*/ 7895 h 10125"/>
                    <a:gd name="connsiteX12" fmla="*/ 1187 w 10040"/>
                    <a:gd name="connsiteY12" fmla="*/ 7495 h 10125"/>
                    <a:gd name="connsiteX13" fmla="*/ 4 w 10040"/>
                    <a:gd name="connsiteY13" fmla="*/ 4039 h 10125"/>
                    <a:gd name="connsiteX0" fmla="*/ 4 w 8600"/>
                    <a:gd name="connsiteY0" fmla="*/ 4042 h 10128"/>
                    <a:gd name="connsiteX1" fmla="*/ 715 w 8600"/>
                    <a:gd name="connsiteY1" fmla="*/ 1598 h 10128"/>
                    <a:gd name="connsiteX2" fmla="*/ 3130 w 8600"/>
                    <a:gd name="connsiteY2" fmla="*/ 1009 h 10128"/>
                    <a:gd name="connsiteX3" fmla="*/ 4995 w 8600"/>
                    <a:gd name="connsiteY3" fmla="*/ 3 h 10128"/>
                    <a:gd name="connsiteX4" fmla="*/ 6720 w 8600"/>
                    <a:gd name="connsiteY4" fmla="*/ 1012 h 10128"/>
                    <a:gd name="connsiteX5" fmla="*/ 8599 w 8600"/>
                    <a:gd name="connsiteY5" fmla="*/ 6800 h 10128"/>
                    <a:gd name="connsiteX6" fmla="*/ 6995 w 8600"/>
                    <a:gd name="connsiteY6" fmla="*/ 9325 h 10128"/>
                    <a:gd name="connsiteX7" fmla="*/ 5307 w 8600"/>
                    <a:gd name="connsiteY7" fmla="*/ 8846 h 10128"/>
                    <a:gd name="connsiteX8" fmla="*/ 4371 w 8600"/>
                    <a:gd name="connsiteY8" fmla="*/ 9915 h 10128"/>
                    <a:gd name="connsiteX9" fmla="*/ 3140 w 8600"/>
                    <a:gd name="connsiteY9" fmla="*/ 10022 h 10128"/>
                    <a:gd name="connsiteX10" fmla="*/ 2179 w 8600"/>
                    <a:gd name="connsiteY10" fmla="*/ 7898 h 10128"/>
                    <a:gd name="connsiteX11" fmla="*/ 1187 w 8600"/>
                    <a:gd name="connsiteY11" fmla="*/ 7498 h 10128"/>
                    <a:gd name="connsiteX12" fmla="*/ 4 w 8600"/>
                    <a:gd name="connsiteY12" fmla="*/ 4042 h 10128"/>
                    <a:gd name="connsiteX0" fmla="*/ 4 w 9326"/>
                    <a:gd name="connsiteY0" fmla="*/ 3988 h 9997"/>
                    <a:gd name="connsiteX1" fmla="*/ 830 w 9326"/>
                    <a:gd name="connsiteY1" fmla="*/ 1575 h 9997"/>
                    <a:gd name="connsiteX2" fmla="*/ 3639 w 9326"/>
                    <a:gd name="connsiteY2" fmla="*/ 993 h 9997"/>
                    <a:gd name="connsiteX3" fmla="*/ 5807 w 9326"/>
                    <a:gd name="connsiteY3" fmla="*/ 0 h 9997"/>
                    <a:gd name="connsiteX4" fmla="*/ 7813 w 9326"/>
                    <a:gd name="connsiteY4" fmla="*/ 996 h 9997"/>
                    <a:gd name="connsiteX5" fmla="*/ 9324 w 9326"/>
                    <a:gd name="connsiteY5" fmla="*/ 5746 h 9997"/>
                    <a:gd name="connsiteX6" fmla="*/ 8133 w 9326"/>
                    <a:gd name="connsiteY6" fmla="*/ 9204 h 9997"/>
                    <a:gd name="connsiteX7" fmla="*/ 6170 w 9326"/>
                    <a:gd name="connsiteY7" fmla="*/ 8731 h 9997"/>
                    <a:gd name="connsiteX8" fmla="*/ 5082 w 9326"/>
                    <a:gd name="connsiteY8" fmla="*/ 9787 h 9997"/>
                    <a:gd name="connsiteX9" fmla="*/ 3650 w 9326"/>
                    <a:gd name="connsiteY9" fmla="*/ 9892 h 9997"/>
                    <a:gd name="connsiteX10" fmla="*/ 2533 w 9326"/>
                    <a:gd name="connsiteY10" fmla="*/ 7795 h 9997"/>
                    <a:gd name="connsiteX11" fmla="*/ 1379 w 9326"/>
                    <a:gd name="connsiteY11" fmla="*/ 7400 h 9997"/>
                    <a:gd name="connsiteX12" fmla="*/ 4 w 9326"/>
                    <a:gd name="connsiteY12" fmla="*/ 3988 h 9997"/>
                    <a:gd name="connsiteX0" fmla="*/ 4 w 10001"/>
                    <a:gd name="connsiteY0" fmla="*/ 3989 h 10041"/>
                    <a:gd name="connsiteX1" fmla="*/ 890 w 10001"/>
                    <a:gd name="connsiteY1" fmla="*/ 1575 h 10041"/>
                    <a:gd name="connsiteX2" fmla="*/ 3902 w 10001"/>
                    <a:gd name="connsiteY2" fmla="*/ 993 h 10041"/>
                    <a:gd name="connsiteX3" fmla="*/ 6227 w 10001"/>
                    <a:gd name="connsiteY3" fmla="*/ 0 h 10041"/>
                    <a:gd name="connsiteX4" fmla="*/ 8378 w 10001"/>
                    <a:gd name="connsiteY4" fmla="*/ 996 h 10041"/>
                    <a:gd name="connsiteX5" fmla="*/ 9998 w 10001"/>
                    <a:gd name="connsiteY5" fmla="*/ 5748 h 10041"/>
                    <a:gd name="connsiteX6" fmla="*/ 8721 w 10001"/>
                    <a:gd name="connsiteY6" fmla="*/ 9207 h 10041"/>
                    <a:gd name="connsiteX7" fmla="*/ 5449 w 10001"/>
                    <a:gd name="connsiteY7" fmla="*/ 9790 h 10041"/>
                    <a:gd name="connsiteX8" fmla="*/ 3914 w 10001"/>
                    <a:gd name="connsiteY8" fmla="*/ 9895 h 10041"/>
                    <a:gd name="connsiteX9" fmla="*/ 2716 w 10001"/>
                    <a:gd name="connsiteY9" fmla="*/ 7797 h 10041"/>
                    <a:gd name="connsiteX10" fmla="*/ 1479 w 10001"/>
                    <a:gd name="connsiteY10" fmla="*/ 7402 h 10041"/>
                    <a:gd name="connsiteX11" fmla="*/ 4 w 10001"/>
                    <a:gd name="connsiteY11" fmla="*/ 3989 h 10041"/>
                    <a:gd name="connsiteX0" fmla="*/ 4 w 10001"/>
                    <a:gd name="connsiteY0" fmla="*/ 3989 h 14825"/>
                    <a:gd name="connsiteX1" fmla="*/ 890 w 10001"/>
                    <a:gd name="connsiteY1" fmla="*/ 1575 h 14825"/>
                    <a:gd name="connsiteX2" fmla="*/ 3902 w 10001"/>
                    <a:gd name="connsiteY2" fmla="*/ 993 h 14825"/>
                    <a:gd name="connsiteX3" fmla="*/ 6227 w 10001"/>
                    <a:gd name="connsiteY3" fmla="*/ 0 h 14825"/>
                    <a:gd name="connsiteX4" fmla="*/ 8378 w 10001"/>
                    <a:gd name="connsiteY4" fmla="*/ 996 h 14825"/>
                    <a:gd name="connsiteX5" fmla="*/ 9998 w 10001"/>
                    <a:gd name="connsiteY5" fmla="*/ 5748 h 14825"/>
                    <a:gd name="connsiteX6" fmla="*/ 8721 w 10001"/>
                    <a:gd name="connsiteY6" fmla="*/ 9207 h 14825"/>
                    <a:gd name="connsiteX7" fmla="*/ 6011 w 10001"/>
                    <a:gd name="connsiteY7" fmla="*/ 14823 h 14825"/>
                    <a:gd name="connsiteX8" fmla="*/ 3914 w 10001"/>
                    <a:gd name="connsiteY8" fmla="*/ 9895 h 14825"/>
                    <a:gd name="connsiteX9" fmla="*/ 2716 w 10001"/>
                    <a:gd name="connsiteY9" fmla="*/ 7797 h 14825"/>
                    <a:gd name="connsiteX10" fmla="*/ 1479 w 10001"/>
                    <a:gd name="connsiteY10" fmla="*/ 7402 h 14825"/>
                    <a:gd name="connsiteX11" fmla="*/ 4 w 10001"/>
                    <a:gd name="connsiteY11" fmla="*/ 3989 h 14825"/>
                    <a:gd name="connsiteX0" fmla="*/ 4 w 10001"/>
                    <a:gd name="connsiteY0" fmla="*/ 7436 h 18272"/>
                    <a:gd name="connsiteX1" fmla="*/ 890 w 10001"/>
                    <a:gd name="connsiteY1" fmla="*/ 5022 h 18272"/>
                    <a:gd name="connsiteX2" fmla="*/ 3902 w 10001"/>
                    <a:gd name="connsiteY2" fmla="*/ 4440 h 18272"/>
                    <a:gd name="connsiteX3" fmla="*/ 6026 w 10001"/>
                    <a:gd name="connsiteY3" fmla="*/ 0 h 18272"/>
                    <a:gd name="connsiteX4" fmla="*/ 8378 w 10001"/>
                    <a:gd name="connsiteY4" fmla="*/ 4443 h 18272"/>
                    <a:gd name="connsiteX5" fmla="*/ 9998 w 10001"/>
                    <a:gd name="connsiteY5" fmla="*/ 9195 h 18272"/>
                    <a:gd name="connsiteX6" fmla="*/ 8721 w 10001"/>
                    <a:gd name="connsiteY6" fmla="*/ 12654 h 18272"/>
                    <a:gd name="connsiteX7" fmla="*/ 6011 w 10001"/>
                    <a:gd name="connsiteY7" fmla="*/ 18270 h 18272"/>
                    <a:gd name="connsiteX8" fmla="*/ 3914 w 10001"/>
                    <a:gd name="connsiteY8" fmla="*/ 13342 h 18272"/>
                    <a:gd name="connsiteX9" fmla="*/ 2716 w 10001"/>
                    <a:gd name="connsiteY9" fmla="*/ 11244 h 18272"/>
                    <a:gd name="connsiteX10" fmla="*/ 1479 w 10001"/>
                    <a:gd name="connsiteY10" fmla="*/ 10849 h 18272"/>
                    <a:gd name="connsiteX11" fmla="*/ 4 w 10001"/>
                    <a:gd name="connsiteY11" fmla="*/ 7436 h 18272"/>
                    <a:gd name="connsiteX0" fmla="*/ 1 w 9998"/>
                    <a:gd name="connsiteY0" fmla="*/ 7436 h 18272"/>
                    <a:gd name="connsiteX1" fmla="*/ 3899 w 9998"/>
                    <a:gd name="connsiteY1" fmla="*/ 4440 h 18272"/>
                    <a:gd name="connsiteX2" fmla="*/ 6023 w 9998"/>
                    <a:gd name="connsiteY2" fmla="*/ 0 h 18272"/>
                    <a:gd name="connsiteX3" fmla="*/ 8375 w 9998"/>
                    <a:gd name="connsiteY3" fmla="*/ 4443 h 18272"/>
                    <a:gd name="connsiteX4" fmla="*/ 9995 w 9998"/>
                    <a:gd name="connsiteY4" fmla="*/ 9195 h 18272"/>
                    <a:gd name="connsiteX5" fmla="*/ 8718 w 9998"/>
                    <a:gd name="connsiteY5" fmla="*/ 12654 h 18272"/>
                    <a:gd name="connsiteX6" fmla="*/ 6008 w 9998"/>
                    <a:gd name="connsiteY6" fmla="*/ 18270 h 18272"/>
                    <a:gd name="connsiteX7" fmla="*/ 3911 w 9998"/>
                    <a:gd name="connsiteY7" fmla="*/ 13342 h 18272"/>
                    <a:gd name="connsiteX8" fmla="*/ 2713 w 9998"/>
                    <a:gd name="connsiteY8" fmla="*/ 11244 h 18272"/>
                    <a:gd name="connsiteX9" fmla="*/ 1476 w 9998"/>
                    <a:gd name="connsiteY9" fmla="*/ 10849 h 18272"/>
                    <a:gd name="connsiteX10" fmla="*/ 1 w 9998"/>
                    <a:gd name="connsiteY10" fmla="*/ 7436 h 18272"/>
                    <a:gd name="connsiteX0" fmla="*/ 35 w 8559"/>
                    <a:gd name="connsiteY0" fmla="*/ 5938 h 10000"/>
                    <a:gd name="connsiteX1" fmla="*/ 2459 w 8559"/>
                    <a:gd name="connsiteY1" fmla="*/ 2430 h 10000"/>
                    <a:gd name="connsiteX2" fmla="*/ 4583 w 8559"/>
                    <a:gd name="connsiteY2" fmla="*/ 0 h 10000"/>
                    <a:gd name="connsiteX3" fmla="*/ 6936 w 8559"/>
                    <a:gd name="connsiteY3" fmla="*/ 2432 h 10000"/>
                    <a:gd name="connsiteX4" fmla="*/ 8556 w 8559"/>
                    <a:gd name="connsiteY4" fmla="*/ 5032 h 10000"/>
                    <a:gd name="connsiteX5" fmla="*/ 7279 w 8559"/>
                    <a:gd name="connsiteY5" fmla="*/ 6925 h 10000"/>
                    <a:gd name="connsiteX6" fmla="*/ 4568 w 8559"/>
                    <a:gd name="connsiteY6" fmla="*/ 9999 h 10000"/>
                    <a:gd name="connsiteX7" fmla="*/ 2471 w 8559"/>
                    <a:gd name="connsiteY7" fmla="*/ 7302 h 10000"/>
                    <a:gd name="connsiteX8" fmla="*/ 1273 w 8559"/>
                    <a:gd name="connsiteY8" fmla="*/ 6154 h 10000"/>
                    <a:gd name="connsiteX9" fmla="*/ 35 w 8559"/>
                    <a:gd name="connsiteY9" fmla="*/ 5938 h 10000"/>
                    <a:gd name="connsiteX0" fmla="*/ 49 w 9820"/>
                    <a:gd name="connsiteY0" fmla="*/ 4655 h 10000"/>
                    <a:gd name="connsiteX1" fmla="*/ 2693 w 9820"/>
                    <a:gd name="connsiteY1" fmla="*/ 2430 h 10000"/>
                    <a:gd name="connsiteX2" fmla="*/ 5175 w 9820"/>
                    <a:gd name="connsiteY2" fmla="*/ 0 h 10000"/>
                    <a:gd name="connsiteX3" fmla="*/ 7924 w 9820"/>
                    <a:gd name="connsiteY3" fmla="*/ 2432 h 10000"/>
                    <a:gd name="connsiteX4" fmla="*/ 9816 w 9820"/>
                    <a:gd name="connsiteY4" fmla="*/ 5032 h 10000"/>
                    <a:gd name="connsiteX5" fmla="*/ 8324 w 9820"/>
                    <a:gd name="connsiteY5" fmla="*/ 6925 h 10000"/>
                    <a:gd name="connsiteX6" fmla="*/ 5157 w 9820"/>
                    <a:gd name="connsiteY6" fmla="*/ 9999 h 10000"/>
                    <a:gd name="connsiteX7" fmla="*/ 2707 w 9820"/>
                    <a:gd name="connsiteY7" fmla="*/ 7302 h 10000"/>
                    <a:gd name="connsiteX8" fmla="*/ 1307 w 9820"/>
                    <a:gd name="connsiteY8" fmla="*/ 6154 h 10000"/>
                    <a:gd name="connsiteX9" fmla="*/ 49 w 9820"/>
                    <a:gd name="connsiteY9" fmla="*/ 4655 h 10000"/>
                    <a:gd name="connsiteX0" fmla="*/ 45 w 9995"/>
                    <a:gd name="connsiteY0" fmla="*/ 4655 h 10000"/>
                    <a:gd name="connsiteX1" fmla="*/ 2737 w 9995"/>
                    <a:gd name="connsiteY1" fmla="*/ 2430 h 10000"/>
                    <a:gd name="connsiteX2" fmla="*/ 5265 w 9995"/>
                    <a:gd name="connsiteY2" fmla="*/ 0 h 10000"/>
                    <a:gd name="connsiteX3" fmla="*/ 8064 w 9995"/>
                    <a:gd name="connsiteY3" fmla="*/ 2432 h 10000"/>
                    <a:gd name="connsiteX4" fmla="*/ 9991 w 9995"/>
                    <a:gd name="connsiteY4" fmla="*/ 5032 h 10000"/>
                    <a:gd name="connsiteX5" fmla="*/ 8472 w 9995"/>
                    <a:gd name="connsiteY5" fmla="*/ 6925 h 10000"/>
                    <a:gd name="connsiteX6" fmla="*/ 5247 w 9995"/>
                    <a:gd name="connsiteY6" fmla="*/ 9999 h 10000"/>
                    <a:gd name="connsiteX7" fmla="*/ 2752 w 9995"/>
                    <a:gd name="connsiteY7" fmla="*/ 7302 h 10000"/>
                    <a:gd name="connsiteX8" fmla="*/ 1374 w 9995"/>
                    <a:gd name="connsiteY8" fmla="*/ 6984 h 10000"/>
                    <a:gd name="connsiteX9" fmla="*/ 45 w 9995"/>
                    <a:gd name="connsiteY9" fmla="*/ 4655 h 10000"/>
                    <a:gd name="connsiteX0" fmla="*/ 45 w 10000"/>
                    <a:gd name="connsiteY0" fmla="*/ 5032 h 10377"/>
                    <a:gd name="connsiteX1" fmla="*/ 2738 w 10000"/>
                    <a:gd name="connsiteY1" fmla="*/ 2807 h 10377"/>
                    <a:gd name="connsiteX2" fmla="*/ 4886 w 10000"/>
                    <a:gd name="connsiteY2" fmla="*/ 0 h 10377"/>
                    <a:gd name="connsiteX3" fmla="*/ 8068 w 10000"/>
                    <a:gd name="connsiteY3" fmla="*/ 2809 h 10377"/>
                    <a:gd name="connsiteX4" fmla="*/ 9996 w 10000"/>
                    <a:gd name="connsiteY4" fmla="*/ 5409 h 10377"/>
                    <a:gd name="connsiteX5" fmla="*/ 8476 w 10000"/>
                    <a:gd name="connsiteY5" fmla="*/ 7302 h 10377"/>
                    <a:gd name="connsiteX6" fmla="*/ 5250 w 10000"/>
                    <a:gd name="connsiteY6" fmla="*/ 10376 h 10377"/>
                    <a:gd name="connsiteX7" fmla="*/ 2753 w 10000"/>
                    <a:gd name="connsiteY7" fmla="*/ 7679 h 10377"/>
                    <a:gd name="connsiteX8" fmla="*/ 1375 w 10000"/>
                    <a:gd name="connsiteY8" fmla="*/ 7361 h 10377"/>
                    <a:gd name="connsiteX9" fmla="*/ 45 w 10000"/>
                    <a:gd name="connsiteY9" fmla="*/ 5032 h 10377"/>
                    <a:gd name="connsiteX0" fmla="*/ 45 w 10000"/>
                    <a:gd name="connsiteY0" fmla="*/ 5036 h 10381"/>
                    <a:gd name="connsiteX1" fmla="*/ 2738 w 10000"/>
                    <a:gd name="connsiteY1" fmla="*/ 2811 h 10381"/>
                    <a:gd name="connsiteX2" fmla="*/ 4886 w 10000"/>
                    <a:gd name="connsiteY2" fmla="*/ 4 h 10381"/>
                    <a:gd name="connsiteX3" fmla="*/ 8068 w 10000"/>
                    <a:gd name="connsiteY3" fmla="*/ 2813 h 10381"/>
                    <a:gd name="connsiteX4" fmla="*/ 9996 w 10000"/>
                    <a:gd name="connsiteY4" fmla="*/ 5413 h 10381"/>
                    <a:gd name="connsiteX5" fmla="*/ 8476 w 10000"/>
                    <a:gd name="connsiteY5" fmla="*/ 7306 h 10381"/>
                    <a:gd name="connsiteX6" fmla="*/ 5250 w 10000"/>
                    <a:gd name="connsiteY6" fmla="*/ 10380 h 10381"/>
                    <a:gd name="connsiteX7" fmla="*/ 2753 w 10000"/>
                    <a:gd name="connsiteY7" fmla="*/ 7683 h 10381"/>
                    <a:gd name="connsiteX8" fmla="*/ 1375 w 10000"/>
                    <a:gd name="connsiteY8" fmla="*/ 7365 h 10381"/>
                    <a:gd name="connsiteX9" fmla="*/ 45 w 10000"/>
                    <a:gd name="connsiteY9" fmla="*/ 5036 h 10381"/>
                    <a:gd name="connsiteX0" fmla="*/ 45 w 10000"/>
                    <a:gd name="connsiteY0" fmla="*/ 5036 h 10796"/>
                    <a:gd name="connsiteX1" fmla="*/ 2738 w 10000"/>
                    <a:gd name="connsiteY1" fmla="*/ 2811 h 10796"/>
                    <a:gd name="connsiteX2" fmla="*/ 4886 w 10000"/>
                    <a:gd name="connsiteY2" fmla="*/ 4 h 10796"/>
                    <a:gd name="connsiteX3" fmla="*/ 8068 w 10000"/>
                    <a:gd name="connsiteY3" fmla="*/ 2813 h 10796"/>
                    <a:gd name="connsiteX4" fmla="*/ 9996 w 10000"/>
                    <a:gd name="connsiteY4" fmla="*/ 5413 h 10796"/>
                    <a:gd name="connsiteX5" fmla="*/ 8476 w 10000"/>
                    <a:gd name="connsiteY5" fmla="*/ 7306 h 10796"/>
                    <a:gd name="connsiteX6" fmla="*/ 5202 w 10000"/>
                    <a:gd name="connsiteY6" fmla="*/ 10795 h 10796"/>
                    <a:gd name="connsiteX7" fmla="*/ 2753 w 10000"/>
                    <a:gd name="connsiteY7" fmla="*/ 7683 h 10796"/>
                    <a:gd name="connsiteX8" fmla="*/ 1375 w 10000"/>
                    <a:gd name="connsiteY8" fmla="*/ 7365 h 10796"/>
                    <a:gd name="connsiteX9" fmla="*/ 45 w 10000"/>
                    <a:gd name="connsiteY9" fmla="*/ 5036 h 10796"/>
                    <a:gd name="connsiteX0" fmla="*/ 45 w 10000"/>
                    <a:gd name="connsiteY0" fmla="*/ 5036 h 10795"/>
                    <a:gd name="connsiteX1" fmla="*/ 2738 w 10000"/>
                    <a:gd name="connsiteY1" fmla="*/ 2811 h 10795"/>
                    <a:gd name="connsiteX2" fmla="*/ 4886 w 10000"/>
                    <a:gd name="connsiteY2" fmla="*/ 4 h 10795"/>
                    <a:gd name="connsiteX3" fmla="*/ 8068 w 10000"/>
                    <a:gd name="connsiteY3" fmla="*/ 2813 h 10795"/>
                    <a:gd name="connsiteX4" fmla="*/ 9996 w 10000"/>
                    <a:gd name="connsiteY4" fmla="*/ 5413 h 10795"/>
                    <a:gd name="connsiteX5" fmla="*/ 8476 w 10000"/>
                    <a:gd name="connsiteY5" fmla="*/ 7306 h 10795"/>
                    <a:gd name="connsiteX6" fmla="*/ 5202 w 10000"/>
                    <a:gd name="connsiteY6" fmla="*/ 10795 h 10795"/>
                    <a:gd name="connsiteX7" fmla="*/ 2753 w 10000"/>
                    <a:gd name="connsiteY7" fmla="*/ 7683 h 10795"/>
                    <a:gd name="connsiteX8" fmla="*/ 1375 w 10000"/>
                    <a:gd name="connsiteY8" fmla="*/ 7365 h 10795"/>
                    <a:gd name="connsiteX9" fmla="*/ 45 w 10000"/>
                    <a:gd name="connsiteY9" fmla="*/ 5036 h 10795"/>
                    <a:gd name="connsiteX0" fmla="*/ 45 w 10000"/>
                    <a:gd name="connsiteY0" fmla="*/ 5036 h 10795"/>
                    <a:gd name="connsiteX1" fmla="*/ 2738 w 10000"/>
                    <a:gd name="connsiteY1" fmla="*/ 2811 h 10795"/>
                    <a:gd name="connsiteX2" fmla="*/ 4886 w 10000"/>
                    <a:gd name="connsiteY2" fmla="*/ 4 h 10795"/>
                    <a:gd name="connsiteX3" fmla="*/ 8068 w 10000"/>
                    <a:gd name="connsiteY3" fmla="*/ 2813 h 10795"/>
                    <a:gd name="connsiteX4" fmla="*/ 9996 w 10000"/>
                    <a:gd name="connsiteY4" fmla="*/ 5413 h 10795"/>
                    <a:gd name="connsiteX5" fmla="*/ 8476 w 10000"/>
                    <a:gd name="connsiteY5" fmla="*/ 7306 h 10795"/>
                    <a:gd name="connsiteX6" fmla="*/ 5202 w 10000"/>
                    <a:gd name="connsiteY6" fmla="*/ 10795 h 10795"/>
                    <a:gd name="connsiteX7" fmla="*/ 2753 w 10000"/>
                    <a:gd name="connsiteY7" fmla="*/ 7683 h 10795"/>
                    <a:gd name="connsiteX8" fmla="*/ 1375 w 10000"/>
                    <a:gd name="connsiteY8" fmla="*/ 7365 h 10795"/>
                    <a:gd name="connsiteX9" fmla="*/ 45 w 10000"/>
                    <a:gd name="connsiteY9" fmla="*/ 5036 h 10795"/>
                    <a:gd name="connsiteX0" fmla="*/ 4 w 9959"/>
                    <a:gd name="connsiteY0" fmla="*/ 5593 h 11352"/>
                    <a:gd name="connsiteX1" fmla="*/ 1089 w 9959"/>
                    <a:gd name="connsiteY1" fmla="*/ 469 h 11352"/>
                    <a:gd name="connsiteX2" fmla="*/ 4845 w 9959"/>
                    <a:gd name="connsiteY2" fmla="*/ 561 h 11352"/>
                    <a:gd name="connsiteX3" fmla="*/ 8027 w 9959"/>
                    <a:gd name="connsiteY3" fmla="*/ 3370 h 11352"/>
                    <a:gd name="connsiteX4" fmla="*/ 9955 w 9959"/>
                    <a:gd name="connsiteY4" fmla="*/ 5970 h 11352"/>
                    <a:gd name="connsiteX5" fmla="*/ 8435 w 9959"/>
                    <a:gd name="connsiteY5" fmla="*/ 7863 h 11352"/>
                    <a:gd name="connsiteX6" fmla="*/ 5161 w 9959"/>
                    <a:gd name="connsiteY6" fmla="*/ 11352 h 11352"/>
                    <a:gd name="connsiteX7" fmla="*/ 2712 w 9959"/>
                    <a:gd name="connsiteY7" fmla="*/ 8240 h 11352"/>
                    <a:gd name="connsiteX8" fmla="*/ 1334 w 9959"/>
                    <a:gd name="connsiteY8" fmla="*/ 7922 h 11352"/>
                    <a:gd name="connsiteX9" fmla="*/ 4 w 9959"/>
                    <a:gd name="connsiteY9" fmla="*/ 5593 h 11352"/>
                    <a:gd name="connsiteX0" fmla="*/ 0 w 11223"/>
                    <a:gd name="connsiteY0" fmla="*/ 3835 h 9929"/>
                    <a:gd name="connsiteX1" fmla="*/ 2316 w 11223"/>
                    <a:gd name="connsiteY1" fmla="*/ 342 h 9929"/>
                    <a:gd name="connsiteX2" fmla="*/ 6088 w 11223"/>
                    <a:gd name="connsiteY2" fmla="*/ 423 h 9929"/>
                    <a:gd name="connsiteX3" fmla="*/ 9283 w 11223"/>
                    <a:gd name="connsiteY3" fmla="*/ 2898 h 9929"/>
                    <a:gd name="connsiteX4" fmla="*/ 11219 w 11223"/>
                    <a:gd name="connsiteY4" fmla="*/ 5188 h 9929"/>
                    <a:gd name="connsiteX5" fmla="*/ 9693 w 11223"/>
                    <a:gd name="connsiteY5" fmla="*/ 6856 h 9929"/>
                    <a:gd name="connsiteX6" fmla="*/ 6405 w 11223"/>
                    <a:gd name="connsiteY6" fmla="*/ 9929 h 9929"/>
                    <a:gd name="connsiteX7" fmla="*/ 3946 w 11223"/>
                    <a:gd name="connsiteY7" fmla="*/ 7188 h 9929"/>
                    <a:gd name="connsiteX8" fmla="*/ 2562 w 11223"/>
                    <a:gd name="connsiteY8" fmla="*/ 6908 h 9929"/>
                    <a:gd name="connsiteX9" fmla="*/ 0 w 11223"/>
                    <a:gd name="connsiteY9" fmla="*/ 3835 h 9929"/>
                    <a:gd name="connsiteX0" fmla="*/ 0 w 9999"/>
                    <a:gd name="connsiteY0" fmla="*/ 3862 h 10000"/>
                    <a:gd name="connsiteX1" fmla="*/ 2064 w 9999"/>
                    <a:gd name="connsiteY1" fmla="*/ 344 h 10000"/>
                    <a:gd name="connsiteX2" fmla="*/ 5425 w 9999"/>
                    <a:gd name="connsiteY2" fmla="*/ 426 h 10000"/>
                    <a:gd name="connsiteX3" fmla="*/ 8271 w 9999"/>
                    <a:gd name="connsiteY3" fmla="*/ 2919 h 10000"/>
                    <a:gd name="connsiteX4" fmla="*/ 9996 w 9999"/>
                    <a:gd name="connsiteY4" fmla="*/ 5225 h 10000"/>
                    <a:gd name="connsiteX5" fmla="*/ 8637 w 9999"/>
                    <a:gd name="connsiteY5" fmla="*/ 6905 h 10000"/>
                    <a:gd name="connsiteX6" fmla="*/ 5707 w 9999"/>
                    <a:gd name="connsiteY6" fmla="*/ 10000 h 10000"/>
                    <a:gd name="connsiteX7" fmla="*/ 2283 w 9999"/>
                    <a:gd name="connsiteY7" fmla="*/ 6957 h 10000"/>
                    <a:gd name="connsiteX8" fmla="*/ 0 w 9999"/>
                    <a:gd name="connsiteY8" fmla="*/ 3862 h 10000"/>
                    <a:gd name="connsiteX0" fmla="*/ 124 w 10124"/>
                    <a:gd name="connsiteY0" fmla="*/ 3862 h 10000"/>
                    <a:gd name="connsiteX1" fmla="*/ 2188 w 10124"/>
                    <a:gd name="connsiteY1" fmla="*/ 344 h 10000"/>
                    <a:gd name="connsiteX2" fmla="*/ 5550 w 10124"/>
                    <a:gd name="connsiteY2" fmla="*/ 426 h 10000"/>
                    <a:gd name="connsiteX3" fmla="*/ 8396 w 10124"/>
                    <a:gd name="connsiteY3" fmla="*/ 2919 h 10000"/>
                    <a:gd name="connsiteX4" fmla="*/ 10121 w 10124"/>
                    <a:gd name="connsiteY4" fmla="*/ 5225 h 10000"/>
                    <a:gd name="connsiteX5" fmla="*/ 8762 w 10124"/>
                    <a:gd name="connsiteY5" fmla="*/ 6905 h 10000"/>
                    <a:gd name="connsiteX6" fmla="*/ 5832 w 10124"/>
                    <a:gd name="connsiteY6" fmla="*/ 10000 h 10000"/>
                    <a:gd name="connsiteX7" fmla="*/ 124 w 10124"/>
                    <a:gd name="connsiteY7" fmla="*/ 3862 h 10000"/>
                    <a:gd name="connsiteX0" fmla="*/ 43 w 10045"/>
                    <a:gd name="connsiteY0" fmla="*/ 3862 h 6912"/>
                    <a:gd name="connsiteX1" fmla="*/ 2107 w 10045"/>
                    <a:gd name="connsiteY1" fmla="*/ 344 h 6912"/>
                    <a:gd name="connsiteX2" fmla="*/ 5469 w 10045"/>
                    <a:gd name="connsiteY2" fmla="*/ 426 h 6912"/>
                    <a:gd name="connsiteX3" fmla="*/ 8315 w 10045"/>
                    <a:gd name="connsiteY3" fmla="*/ 2919 h 6912"/>
                    <a:gd name="connsiteX4" fmla="*/ 10040 w 10045"/>
                    <a:gd name="connsiteY4" fmla="*/ 5225 h 6912"/>
                    <a:gd name="connsiteX5" fmla="*/ 8681 w 10045"/>
                    <a:gd name="connsiteY5" fmla="*/ 6905 h 6912"/>
                    <a:gd name="connsiteX6" fmla="*/ 3967 w 10045"/>
                    <a:gd name="connsiteY6" fmla="*/ 5885 h 6912"/>
                    <a:gd name="connsiteX7" fmla="*/ 43 w 10045"/>
                    <a:gd name="connsiteY7" fmla="*/ 3862 h 6912"/>
                    <a:gd name="connsiteX0" fmla="*/ 47 w 10004"/>
                    <a:gd name="connsiteY0" fmla="*/ 5106 h 9519"/>
                    <a:gd name="connsiteX1" fmla="*/ 2102 w 10004"/>
                    <a:gd name="connsiteY1" fmla="*/ 17 h 9519"/>
                    <a:gd name="connsiteX2" fmla="*/ 6651 w 10004"/>
                    <a:gd name="connsiteY2" fmla="*/ 3484 h 9519"/>
                    <a:gd name="connsiteX3" fmla="*/ 8282 w 10004"/>
                    <a:gd name="connsiteY3" fmla="*/ 3742 h 9519"/>
                    <a:gd name="connsiteX4" fmla="*/ 9999 w 10004"/>
                    <a:gd name="connsiteY4" fmla="*/ 7078 h 9519"/>
                    <a:gd name="connsiteX5" fmla="*/ 8646 w 10004"/>
                    <a:gd name="connsiteY5" fmla="*/ 9509 h 9519"/>
                    <a:gd name="connsiteX6" fmla="*/ 3953 w 10004"/>
                    <a:gd name="connsiteY6" fmla="*/ 8033 h 9519"/>
                    <a:gd name="connsiteX7" fmla="*/ 47 w 10004"/>
                    <a:gd name="connsiteY7" fmla="*/ 5106 h 9519"/>
                    <a:gd name="connsiteX0" fmla="*/ 43 w 9996"/>
                    <a:gd name="connsiteY0" fmla="*/ 6232 h 10868"/>
                    <a:gd name="connsiteX1" fmla="*/ 2097 w 9996"/>
                    <a:gd name="connsiteY1" fmla="*/ 886 h 10868"/>
                    <a:gd name="connsiteX2" fmla="*/ 5642 w 9996"/>
                    <a:gd name="connsiteY2" fmla="*/ 385 h 10868"/>
                    <a:gd name="connsiteX3" fmla="*/ 8275 w 9996"/>
                    <a:gd name="connsiteY3" fmla="*/ 4799 h 10868"/>
                    <a:gd name="connsiteX4" fmla="*/ 9991 w 9996"/>
                    <a:gd name="connsiteY4" fmla="*/ 8304 h 10868"/>
                    <a:gd name="connsiteX5" fmla="*/ 8639 w 9996"/>
                    <a:gd name="connsiteY5" fmla="*/ 10857 h 10868"/>
                    <a:gd name="connsiteX6" fmla="*/ 3947 w 9996"/>
                    <a:gd name="connsiteY6" fmla="*/ 9307 h 10868"/>
                    <a:gd name="connsiteX7" fmla="*/ 43 w 9996"/>
                    <a:gd name="connsiteY7" fmla="*/ 6232 h 10868"/>
                    <a:gd name="connsiteX0" fmla="*/ 43 w 10004"/>
                    <a:gd name="connsiteY0" fmla="*/ 5543 h 9809"/>
                    <a:gd name="connsiteX1" fmla="*/ 2098 w 10004"/>
                    <a:gd name="connsiteY1" fmla="*/ 624 h 9809"/>
                    <a:gd name="connsiteX2" fmla="*/ 5644 w 10004"/>
                    <a:gd name="connsiteY2" fmla="*/ 163 h 9809"/>
                    <a:gd name="connsiteX3" fmla="*/ 8163 w 10004"/>
                    <a:gd name="connsiteY3" fmla="*/ 1492 h 9809"/>
                    <a:gd name="connsiteX4" fmla="*/ 9995 w 10004"/>
                    <a:gd name="connsiteY4" fmla="*/ 7450 h 9809"/>
                    <a:gd name="connsiteX5" fmla="*/ 8642 w 10004"/>
                    <a:gd name="connsiteY5" fmla="*/ 9799 h 9809"/>
                    <a:gd name="connsiteX6" fmla="*/ 3949 w 10004"/>
                    <a:gd name="connsiteY6" fmla="*/ 8373 h 9809"/>
                    <a:gd name="connsiteX7" fmla="*/ 43 w 10004"/>
                    <a:gd name="connsiteY7" fmla="*/ 5543 h 9809"/>
                    <a:gd name="connsiteX0" fmla="*/ 43 w 8950"/>
                    <a:gd name="connsiteY0" fmla="*/ 5651 h 10081"/>
                    <a:gd name="connsiteX1" fmla="*/ 2097 w 8950"/>
                    <a:gd name="connsiteY1" fmla="*/ 636 h 10081"/>
                    <a:gd name="connsiteX2" fmla="*/ 5642 w 8950"/>
                    <a:gd name="connsiteY2" fmla="*/ 166 h 10081"/>
                    <a:gd name="connsiteX3" fmla="*/ 8160 w 8950"/>
                    <a:gd name="connsiteY3" fmla="*/ 1521 h 10081"/>
                    <a:gd name="connsiteX4" fmla="*/ 8473 w 8950"/>
                    <a:gd name="connsiteY4" fmla="*/ 5322 h 10081"/>
                    <a:gd name="connsiteX5" fmla="*/ 8639 w 8950"/>
                    <a:gd name="connsiteY5" fmla="*/ 9990 h 10081"/>
                    <a:gd name="connsiteX6" fmla="*/ 3947 w 8950"/>
                    <a:gd name="connsiteY6" fmla="*/ 8536 h 10081"/>
                    <a:gd name="connsiteX7" fmla="*/ 43 w 8950"/>
                    <a:gd name="connsiteY7" fmla="*/ 5651 h 10081"/>
                    <a:gd name="connsiteX0" fmla="*/ 48 w 9651"/>
                    <a:gd name="connsiteY0" fmla="*/ 5606 h 8648"/>
                    <a:gd name="connsiteX1" fmla="*/ 2343 w 9651"/>
                    <a:gd name="connsiteY1" fmla="*/ 631 h 8648"/>
                    <a:gd name="connsiteX2" fmla="*/ 6304 w 9651"/>
                    <a:gd name="connsiteY2" fmla="*/ 165 h 8648"/>
                    <a:gd name="connsiteX3" fmla="*/ 9117 w 9651"/>
                    <a:gd name="connsiteY3" fmla="*/ 1509 h 8648"/>
                    <a:gd name="connsiteX4" fmla="*/ 9467 w 9651"/>
                    <a:gd name="connsiteY4" fmla="*/ 5279 h 8648"/>
                    <a:gd name="connsiteX5" fmla="*/ 6997 w 9651"/>
                    <a:gd name="connsiteY5" fmla="*/ 8019 h 8648"/>
                    <a:gd name="connsiteX6" fmla="*/ 4410 w 9651"/>
                    <a:gd name="connsiteY6" fmla="*/ 8467 h 8648"/>
                    <a:gd name="connsiteX7" fmla="*/ 48 w 9651"/>
                    <a:gd name="connsiteY7" fmla="*/ 5606 h 8648"/>
                    <a:gd name="connsiteX0" fmla="*/ 41 w 9991"/>
                    <a:gd name="connsiteY0" fmla="*/ 6482 h 9316"/>
                    <a:gd name="connsiteX1" fmla="*/ 2419 w 9991"/>
                    <a:gd name="connsiteY1" fmla="*/ 730 h 9316"/>
                    <a:gd name="connsiteX2" fmla="*/ 6523 w 9991"/>
                    <a:gd name="connsiteY2" fmla="*/ 191 h 9316"/>
                    <a:gd name="connsiteX3" fmla="*/ 9438 w 9991"/>
                    <a:gd name="connsiteY3" fmla="*/ 1745 h 9316"/>
                    <a:gd name="connsiteX4" fmla="*/ 9800 w 9991"/>
                    <a:gd name="connsiteY4" fmla="*/ 6104 h 9316"/>
                    <a:gd name="connsiteX5" fmla="*/ 7241 w 9991"/>
                    <a:gd name="connsiteY5" fmla="*/ 9273 h 9316"/>
                    <a:gd name="connsiteX6" fmla="*/ 1411 w 9991"/>
                    <a:gd name="connsiteY6" fmla="*/ 7856 h 9316"/>
                    <a:gd name="connsiteX7" fmla="*/ 41 w 9991"/>
                    <a:gd name="connsiteY7" fmla="*/ 6482 h 9316"/>
                    <a:gd name="connsiteX0" fmla="*/ 19 w 10708"/>
                    <a:gd name="connsiteY0" fmla="*/ 7721 h 10038"/>
                    <a:gd name="connsiteX1" fmla="*/ 3129 w 10708"/>
                    <a:gd name="connsiteY1" fmla="*/ 825 h 10038"/>
                    <a:gd name="connsiteX2" fmla="*/ 7237 w 10708"/>
                    <a:gd name="connsiteY2" fmla="*/ 246 h 10038"/>
                    <a:gd name="connsiteX3" fmla="*/ 10155 w 10708"/>
                    <a:gd name="connsiteY3" fmla="*/ 1914 h 10038"/>
                    <a:gd name="connsiteX4" fmla="*/ 10517 w 10708"/>
                    <a:gd name="connsiteY4" fmla="*/ 6593 h 10038"/>
                    <a:gd name="connsiteX5" fmla="*/ 7956 w 10708"/>
                    <a:gd name="connsiteY5" fmla="*/ 9995 h 10038"/>
                    <a:gd name="connsiteX6" fmla="*/ 2120 w 10708"/>
                    <a:gd name="connsiteY6" fmla="*/ 8474 h 10038"/>
                    <a:gd name="connsiteX7" fmla="*/ 19 w 10708"/>
                    <a:gd name="connsiteY7" fmla="*/ 7721 h 10038"/>
                    <a:gd name="connsiteX0" fmla="*/ 359 w 11048"/>
                    <a:gd name="connsiteY0" fmla="*/ 7721 h 10038"/>
                    <a:gd name="connsiteX1" fmla="*/ 3469 w 11048"/>
                    <a:gd name="connsiteY1" fmla="*/ 825 h 10038"/>
                    <a:gd name="connsiteX2" fmla="*/ 7577 w 11048"/>
                    <a:gd name="connsiteY2" fmla="*/ 246 h 10038"/>
                    <a:gd name="connsiteX3" fmla="*/ 10495 w 11048"/>
                    <a:gd name="connsiteY3" fmla="*/ 1914 h 10038"/>
                    <a:gd name="connsiteX4" fmla="*/ 10857 w 11048"/>
                    <a:gd name="connsiteY4" fmla="*/ 6593 h 10038"/>
                    <a:gd name="connsiteX5" fmla="*/ 8296 w 11048"/>
                    <a:gd name="connsiteY5" fmla="*/ 9995 h 10038"/>
                    <a:gd name="connsiteX6" fmla="*/ 2460 w 11048"/>
                    <a:gd name="connsiteY6" fmla="*/ 8474 h 10038"/>
                    <a:gd name="connsiteX7" fmla="*/ 359 w 11048"/>
                    <a:gd name="connsiteY7" fmla="*/ 7721 h 10038"/>
                    <a:gd name="connsiteX0" fmla="*/ 359 w 11048"/>
                    <a:gd name="connsiteY0" fmla="*/ 8392 h 10075"/>
                    <a:gd name="connsiteX1" fmla="*/ 3469 w 11048"/>
                    <a:gd name="connsiteY1" fmla="*/ 864 h 10075"/>
                    <a:gd name="connsiteX2" fmla="*/ 7577 w 11048"/>
                    <a:gd name="connsiteY2" fmla="*/ 285 h 10075"/>
                    <a:gd name="connsiteX3" fmla="*/ 10495 w 11048"/>
                    <a:gd name="connsiteY3" fmla="*/ 1953 h 10075"/>
                    <a:gd name="connsiteX4" fmla="*/ 10857 w 11048"/>
                    <a:gd name="connsiteY4" fmla="*/ 6632 h 10075"/>
                    <a:gd name="connsiteX5" fmla="*/ 8296 w 11048"/>
                    <a:gd name="connsiteY5" fmla="*/ 10034 h 10075"/>
                    <a:gd name="connsiteX6" fmla="*/ 2460 w 11048"/>
                    <a:gd name="connsiteY6" fmla="*/ 8513 h 10075"/>
                    <a:gd name="connsiteX7" fmla="*/ 359 w 11048"/>
                    <a:gd name="connsiteY7" fmla="*/ 8392 h 10075"/>
                    <a:gd name="connsiteX0" fmla="*/ 371 w 11060"/>
                    <a:gd name="connsiteY0" fmla="*/ 8392 h 10075"/>
                    <a:gd name="connsiteX1" fmla="*/ 3481 w 11060"/>
                    <a:gd name="connsiteY1" fmla="*/ 864 h 10075"/>
                    <a:gd name="connsiteX2" fmla="*/ 7589 w 11060"/>
                    <a:gd name="connsiteY2" fmla="*/ 285 h 10075"/>
                    <a:gd name="connsiteX3" fmla="*/ 10507 w 11060"/>
                    <a:gd name="connsiteY3" fmla="*/ 1953 h 10075"/>
                    <a:gd name="connsiteX4" fmla="*/ 10869 w 11060"/>
                    <a:gd name="connsiteY4" fmla="*/ 6632 h 10075"/>
                    <a:gd name="connsiteX5" fmla="*/ 8308 w 11060"/>
                    <a:gd name="connsiteY5" fmla="*/ 10034 h 10075"/>
                    <a:gd name="connsiteX6" fmla="*/ 2472 w 11060"/>
                    <a:gd name="connsiteY6" fmla="*/ 8513 h 10075"/>
                    <a:gd name="connsiteX7" fmla="*/ 371 w 11060"/>
                    <a:gd name="connsiteY7" fmla="*/ 8392 h 10075"/>
                    <a:gd name="connsiteX0" fmla="*/ 54 w 10743"/>
                    <a:gd name="connsiteY0" fmla="*/ 9468 h 11151"/>
                    <a:gd name="connsiteX1" fmla="*/ 4027 w 10743"/>
                    <a:gd name="connsiteY1" fmla="*/ 495 h 11151"/>
                    <a:gd name="connsiteX2" fmla="*/ 7272 w 10743"/>
                    <a:gd name="connsiteY2" fmla="*/ 1361 h 11151"/>
                    <a:gd name="connsiteX3" fmla="*/ 10190 w 10743"/>
                    <a:gd name="connsiteY3" fmla="*/ 3029 h 11151"/>
                    <a:gd name="connsiteX4" fmla="*/ 10552 w 10743"/>
                    <a:gd name="connsiteY4" fmla="*/ 7708 h 11151"/>
                    <a:gd name="connsiteX5" fmla="*/ 7991 w 10743"/>
                    <a:gd name="connsiteY5" fmla="*/ 11110 h 11151"/>
                    <a:gd name="connsiteX6" fmla="*/ 2155 w 10743"/>
                    <a:gd name="connsiteY6" fmla="*/ 9589 h 11151"/>
                    <a:gd name="connsiteX7" fmla="*/ 54 w 10743"/>
                    <a:gd name="connsiteY7" fmla="*/ 9468 h 11151"/>
                    <a:gd name="connsiteX0" fmla="*/ 54 w 10743"/>
                    <a:gd name="connsiteY0" fmla="*/ 9506 h 11189"/>
                    <a:gd name="connsiteX1" fmla="*/ 4027 w 10743"/>
                    <a:gd name="connsiteY1" fmla="*/ 533 h 11189"/>
                    <a:gd name="connsiteX2" fmla="*/ 7272 w 10743"/>
                    <a:gd name="connsiteY2" fmla="*/ 1399 h 11189"/>
                    <a:gd name="connsiteX3" fmla="*/ 10190 w 10743"/>
                    <a:gd name="connsiteY3" fmla="*/ 3067 h 11189"/>
                    <a:gd name="connsiteX4" fmla="*/ 10552 w 10743"/>
                    <a:gd name="connsiteY4" fmla="*/ 7746 h 11189"/>
                    <a:gd name="connsiteX5" fmla="*/ 7991 w 10743"/>
                    <a:gd name="connsiteY5" fmla="*/ 11148 h 11189"/>
                    <a:gd name="connsiteX6" fmla="*/ 2155 w 10743"/>
                    <a:gd name="connsiteY6" fmla="*/ 9627 h 11189"/>
                    <a:gd name="connsiteX7" fmla="*/ 54 w 10743"/>
                    <a:gd name="connsiteY7" fmla="*/ 9506 h 11189"/>
                    <a:gd name="connsiteX0" fmla="*/ 40 w 11293"/>
                    <a:gd name="connsiteY0" fmla="*/ 9082 h 11127"/>
                    <a:gd name="connsiteX1" fmla="*/ 4577 w 11293"/>
                    <a:gd name="connsiteY1" fmla="*/ 470 h 11127"/>
                    <a:gd name="connsiteX2" fmla="*/ 7822 w 11293"/>
                    <a:gd name="connsiteY2" fmla="*/ 1336 h 11127"/>
                    <a:gd name="connsiteX3" fmla="*/ 10740 w 11293"/>
                    <a:gd name="connsiteY3" fmla="*/ 3004 h 11127"/>
                    <a:gd name="connsiteX4" fmla="*/ 11102 w 11293"/>
                    <a:gd name="connsiteY4" fmla="*/ 7683 h 11127"/>
                    <a:gd name="connsiteX5" fmla="*/ 8541 w 11293"/>
                    <a:gd name="connsiteY5" fmla="*/ 11085 h 11127"/>
                    <a:gd name="connsiteX6" fmla="*/ 2705 w 11293"/>
                    <a:gd name="connsiteY6" fmla="*/ 9564 h 11127"/>
                    <a:gd name="connsiteX7" fmla="*/ 40 w 11293"/>
                    <a:gd name="connsiteY7" fmla="*/ 9082 h 11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293" h="11127">
                      <a:moveTo>
                        <a:pt x="40" y="9082"/>
                      </a:moveTo>
                      <a:cubicBezTo>
                        <a:pt x="352" y="7566"/>
                        <a:pt x="3280" y="1761"/>
                        <a:pt x="4577" y="470"/>
                      </a:cubicBezTo>
                      <a:cubicBezTo>
                        <a:pt x="5874" y="-821"/>
                        <a:pt x="6795" y="914"/>
                        <a:pt x="7822" y="1336"/>
                      </a:cubicBezTo>
                      <a:cubicBezTo>
                        <a:pt x="8849" y="1758"/>
                        <a:pt x="10193" y="1947"/>
                        <a:pt x="10740" y="3004"/>
                      </a:cubicBezTo>
                      <a:cubicBezTo>
                        <a:pt x="11287" y="4061"/>
                        <a:pt x="11468" y="6337"/>
                        <a:pt x="11102" y="7683"/>
                      </a:cubicBezTo>
                      <a:cubicBezTo>
                        <a:pt x="10736" y="9030"/>
                        <a:pt x="9940" y="10771"/>
                        <a:pt x="8541" y="11085"/>
                      </a:cubicBezTo>
                      <a:cubicBezTo>
                        <a:pt x="7141" y="11398"/>
                        <a:pt x="4122" y="9898"/>
                        <a:pt x="2705" y="9564"/>
                      </a:cubicBezTo>
                      <a:cubicBezTo>
                        <a:pt x="1288" y="9230"/>
                        <a:pt x="-272" y="10598"/>
                        <a:pt x="40" y="9082"/>
                      </a:cubicBezTo>
                      <a:close/>
                    </a:path>
                  </a:pathLst>
                </a:custGeom>
                <a:solidFill>
                  <a:srgbClr val="9CE0F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defTabSz="685800">
                    <a:defRPr/>
                  </a:pPr>
                  <a:endParaRPr lang="en-US" sz="1350" kern="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grpSp>
              <p:nvGrpSpPr>
                <p:cNvPr id="527" name="Group 327">
                  <a:extLst>
                    <a:ext uri="{FF2B5EF4-FFF2-40B4-BE49-F238E27FC236}">
                      <a16:creationId xmlns:a16="http://schemas.microsoft.com/office/drawing/2014/main" id="{95A693A0-90C6-0E42-805E-894D24F6BB6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908175" y="5241780"/>
                  <a:ext cx="536554" cy="263548"/>
                  <a:chOff x="1871277" y="1576300"/>
                  <a:chExt cx="1128371" cy="437861"/>
                </a:xfrm>
              </p:grpSpPr>
              <p:sp>
                <p:nvSpPr>
                  <p:cNvPr id="531" name="Oval 530">
                    <a:extLst>
                      <a:ext uri="{FF2B5EF4-FFF2-40B4-BE49-F238E27FC236}">
                        <a16:creationId xmlns:a16="http://schemas.microsoft.com/office/drawing/2014/main" id="{E6A859E7-2681-EB45-AC64-4969973C6CAF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0" scaled="1"/>
                    <a:tileRect/>
                  </a:gra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532" name="Rectangle 531">
                    <a:extLst>
                      <a:ext uri="{FF2B5EF4-FFF2-40B4-BE49-F238E27FC236}">
                        <a16:creationId xmlns:a16="http://schemas.microsoft.com/office/drawing/2014/main" id="{8A49754A-DDFB-5F4E-A38D-35312DF54CE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33CC">
                          <a:lumMod val="75000"/>
                        </a:srgbClr>
                      </a:gs>
                      <a:gs pos="53000">
                        <a:srgbClr val="3333CC">
                          <a:lumMod val="60000"/>
                          <a:lumOff val="40000"/>
                        </a:srgbClr>
                      </a:gs>
                      <a:gs pos="100000">
                        <a:srgbClr val="3333CC">
                          <a:lumMod val="75000"/>
                        </a:srgbClr>
                      </a:gs>
                    </a:gsLst>
                    <a:lin ang="10800000" scaled="0"/>
                  </a:gra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533" name="Oval 532">
                    <a:extLst>
                      <a:ext uri="{FF2B5EF4-FFF2-40B4-BE49-F238E27FC236}">
                        <a16:creationId xmlns:a16="http://schemas.microsoft.com/office/drawing/2014/main" id="{7B59D17E-9D64-1647-B9DF-B07F3284E1EA}"/>
                      </a:ext>
                    </a:extLst>
                  </p:cNvPr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rgbClr val="FFFFFF">
                      <a:lumMod val="75000"/>
                    </a:srgbClr>
                  </a:solidFill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ln>
                        <a:solidFill>
                          <a:srgbClr val="000000"/>
                        </a:solidFill>
                      </a:ln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534" name="Freeform 533">
                    <a:extLst>
                      <a:ext uri="{FF2B5EF4-FFF2-40B4-BE49-F238E27FC236}">
                        <a16:creationId xmlns:a16="http://schemas.microsoft.com/office/drawing/2014/main" id="{8884D252-29F1-F648-8BCD-A0D8DC51E09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60000"/>
                      <a:lumOff val="40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535" name="Freeform 534">
                    <a:extLst>
                      <a:ext uri="{FF2B5EF4-FFF2-40B4-BE49-F238E27FC236}">
                        <a16:creationId xmlns:a16="http://schemas.microsoft.com/office/drawing/2014/main" id="{0D1C72AF-A42B-2A4F-9FB3-9B625E59817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536" name="Freeform 535">
                    <a:extLst>
                      <a:ext uri="{FF2B5EF4-FFF2-40B4-BE49-F238E27FC236}">
                        <a16:creationId xmlns:a16="http://schemas.microsoft.com/office/drawing/2014/main" id="{F120C532-FD80-B242-AB85-376C83FAEFA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537" name="Freeform 536">
                    <a:extLst>
                      <a:ext uri="{FF2B5EF4-FFF2-40B4-BE49-F238E27FC236}">
                        <a16:creationId xmlns:a16="http://schemas.microsoft.com/office/drawing/2014/main" id="{8D1B3AFD-4EEF-344B-8093-229501DE6D2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rgbClr val="3333CC">
                      <a:lumMod val="75000"/>
                    </a:srgbClr>
                  </a:solidFill>
                  <a:ln w="9525" cap="flat" cmpd="sng" algn="ctr">
                    <a:noFill/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cxnSp>
                <p:nvCxnSpPr>
                  <p:cNvPr id="538" name="Straight Connector 537">
                    <a:extLst>
                      <a:ext uri="{FF2B5EF4-FFF2-40B4-BE49-F238E27FC236}">
                        <a16:creationId xmlns:a16="http://schemas.microsoft.com/office/drawing/2014/main" id="{DD251CD0-8031-2443-A7D6-4E55E79AECAD}"/>
                      </a:ext>
                    </a:extLst>
                  </p:cNvPr>
                  <p:cNvCxnSpPr>
                    <a:endCxn id="533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539" name="Straight Connector 538">
                    <a:extLst>
                      <a:ext uri="{FF2B5EF4-FFF2-40B4-BE49-F238E27FC236}">
                        <a16:creationId xmlns:a16="http://schemas.microsoft.com/office/drawing/2014/main" id="{A75579D9-01A7-A946-9747-B22BE9A9B1C9}"/>
                      </a:ext>
                    </a:extLst>
                  </p:cNvPr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noFill/>
                  <a:ln w="6350" cap="flat" cmpd="sng" algn="ctr">
                    <a:solidFill>
                      <a:srgbClr val="000000"/>
                    </a:solidFill>
                    <a:prstDash val="solid"/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</p:grpSp>
            <p:grpSp>
              <p:nvGrpSpPr>
                <p:cNvPr id="528" name="Group 527">
                  <a:extLst>
                    <a:ext uri="{FF2B5EF4-FFF2-40B4-BE49-F238E27FC236}">
                      <a16:creationId xmlns:a16="http://schemas.microsoft.com/office/drawing/2014/main" id="{B30234D9-3938-124F-811A-5439A25863DA}"/>
                    </a:ext>
                  </a:extLst>
                </p:cNvPr>
                <p:cNvGrpSpPr/>
                <p:nvPr/>
              </p:nvGrpSpPr>
              <p:grpSpPr>
                <a:xfrm>
                  <a:off x="7845852" y="5223362"/>
                  <a:ext cx="528350" cy="400108"/>
                  <a:chOff x="567129" y="1708643"/>
                  <a:chExt cx="556510" cy="443455"/>
                </a:xfrm>
              </p:grpSpPr>
              <p:sp>
                <p:nvSpPr>
                  <p:cNvPr id="529" name="Oval 528">
                    <a:extLst>
                      <a:ext uri="{FF2B5EF4-FFF2-40B4-BE49-F238E27FC236}">
                        <a16:creationId xmlns:a16="http://schemas.microsoft.com/office/drawing/2014/main" id="{C6138776-4E94-2D44-8B7B-08F37205EBC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rgbClr val="FFFFFF">
                      <a:alpha val="76000"/>
                    </a:srgbClr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algn="ctr" defTabSz="685800">
                      <a:defRPr/>
                    </a:pPr>
                    <a:endParaRPr lang="en-US" sz="1350" kern="0" dirty="0">
                      <a:solidFill>
                        <a:srgbClr val="FFFFFF"/>
                      </a:solidFill>
                      <a:latin typeface="Gill Sans MT"/>
                    </a:endParaRPr>
                  </a:p>
                </p:txBody>
              </p:sp>
              <p:sp>
                <p:nvSpPr>
                  <p:cNvPr id="530" name="TextBox 529">
                    <a:extLst>
                      <a:ext uri="{FF2B5EF4-FFF2-40B4-BE49-F238E27FC236}">
                        <a16:creationId xmlns:a16="http://schemas.microsoft.com/office/drawing/2014/main" id="{8749FB94-AF37-9543-B2AD-D023BA06F2FF}"/>
                      </a:ext>
                    </a:extLst>
                  </p:cNvPr>
                  <p:cNvSpPr txBox="1"/>
                  <p:nvPr/>
                </p:nvSpPr>
                <p:spPr>
                  <a:xfrm>
                    <a:off x="567129" y="1708643"/>
                    <a:ext cx="556510" cy="44345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defTabSz="685800">
                      <a:defRPr/>
                    </a:pPr>
                    <a:r>
                      <a:rPr lang="en-US" sz="1350" kern="0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rPr>
                      <a:t>  X</a:t>
                    </a:r>
                  </a:p>
                </p:txBody>
              </p:sp>
            </p:grpSp>
          </p:grpSp>
          <p:cxnSp>
            <p:nvCxnSpPr>
              <p:cNvPr id="525" name="Straight Connector 524">
                <a:extLst>
                  <a:ext uri="{FF2B5EF4-FFF2-40B4-BE49-F238E27FC236}">
                    <a16:creationId xmlns:a16="http://schemas.microsoft.com/office/drawing/2014/main" id="{C4A92BE4-09B8-2D44-BE17-51B111757C2E}"/>
                  </a:ext>
                </a:extLst>
              </p:cNvPr>
              <p:cNvCxnSpPr/>
              <p:nvPr/>
            </p:nvCxnSpPr>
            <p:spPr bwMode="auto">
              <a:xfrm flipH="1">
                <a:off x="7158742" y="5764030"/>
                <a:ext cx="870024" cy="9999"/>
              </a:xfrm>
              <a:prstGeom prst="line">
                <a:avLst/>
              </a:prstGeom>
              <a:solidFill>
                <a:srgbClr val="00CC99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94" y="435729"/>
            <a:ext cx="7886700" cy="670967"/>
          </a:xfrm>
        </p:spPr>
        <p:txBody>
          <a:bodyPr/>
          <a:lstStyle/>
          <a:p>
            <a:r>
              <a:rPr lang="en-US" dirty="0"/>
              <a:t>BGP path advertisement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27" name="Rectangle 4">
            <a:extLst>
              <a:ext uri="{FF2B5EF4-FFF2-40B4-BE49-F238E27FC236}">
                <a16:creationId xmlns:a16="http://schemas.microsoft.com/office/drawing/2014/main" id="{3DEA04DC-72C8-CE46-B457-B3FE2AD2277B}"/>
              </a:ext>
            </a:extLst>
          </p:cNvPr>
          <p:cNvSpPr txBox="1">
            <a:spLocks noChangeArrowheads="1"/>
          </p:cNvSpPr>
          <p:nvPr/>
        </p:nvSpPr>
        <p:spPr>
          <a:xfrm>
            <a:off x="519830" y="4421221"/>
            <a:ext cx="8372650" cy="63377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0266" indent="-220266">
              <a:lnSpc>
                <a:spcPct val="100000"/>
              </a:lnSpc>
              <a:spcBef>
                <a:spcPts val="450"/>
              </a:spcBef>
            </a:pPr>
            <a:r>
              <a:rPr lang="en-US" sz="1800" dirty="0"/>
              <a:t>based on AS2 policy, AS2 router 2c accepts path AS3,X, propagates (via iBGP) to all AS2 routers</a:t>
            </a: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lang="en-US" sz="1800" dirty="0"/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F0AA8416-2A13-9841-830D-36339E62435B}"/>
              </a:ext>
            </a:extLst>
          </p:cNvPr>
          <p:cNvGrpSpPr/>
          <p:nvPr/>
        </p:nvGrpSpPr>
        <p:grpSpPr>
          <a:xfrm>
            <a:off x="2244998" y="2851960"/>
            <a:ext cx="997389" cy="500373"/>
            <a:chOff x="2241770" y="2684666"/>
            <a:chExt cx="1329852" cy="667164"/>
          </a:xfrm>
        </p:grpSpPr>
        <p:sp>
          <p:nvSpPr>
            <p:cNvPr id="232" name="Text Box 119">
              <a:extLst>
                <a:ext uri="{FF2B5EF4-FFF2-40B4-BE49-F238E27FC236}">
                  <a16:creationId xmlns:a16="http://schemas.microsoft.com/office/drawing/2014/main" id="{923BE177-E2E4-8A48-9459-31E947325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1770" y="3019432"/>
              <a:ext cx="1329852" cy="332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2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233" name="AutoShape 118">
              <a:extLst>
                <a:ext uri="{FF2B5EF4-FFF2-40B4-BE49-F238E27FC236}">
                  <a16:creationId xmlns:a16="http://schemas.microsoft.com/office/drawing/2014/main" id="{92B03788-407A-084E-8682-283C69D5DF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8210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 dirty="0"/>
            </a:p>
          </p:txBody>
        </p:sp>
      </p:grpSp>
      <p:sp>
        <p:nvSpPr>
          <p:cNvPr id="234" name="Rectangle 4">
            <a:extLst>
              <a:ext uri="{FF2B5EF4-FFF2-40B4-BE49-F238E27FC236}">
                <a16:creationId xmlns:a16="http://schemas.microsoft.com/office/drawing/2014/main" id="{31DBB660-95FC-B843-A86E-3E1DFC7A8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830" y="3980558"/>
            <a:ext cx="8480121" cy="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20266" indent="-220266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</a:pPr>
            <a:r>
              <a:rPr lang="en-US" sz="1800" dirty="0"/>
              <a:t>AS2 router 2c receives path advertisement </a:t>
            </a:r>
            <a:r>
              <a:rPr lang="en-US" sz="1800" dirty="0">
                <a:solidFill>
                  <a:srgbClr val="CC0000"/>
                </a:solidFill>
              </a:rPr>
              <a:t>AS3,X </a:t>
            </a:r>
            <a:r>
              <a:rPr lang="en-US" sz="1800" dirty="0"/>
              <a:t>(via eBGP) from AS3 router 3a</a:t>
            </a:r>
          </a:p>
        </p:txBody>
      </p:sp>
      <p:sp>
        <p:nvSpPr>
          <p:cNvPr id="235" name="Rectangle 4">
            <a:extLst>
              <a:ext uri="{FF2B5EF4-FFF2-40B4-BE49-F238E27FC236}">
                <a16:creationId xmlns:a16="http://schemas.microsoft.com/office/drawing/2014/main" id="{3269DA29-10B0-0C46-A867-22A860907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097" y="5001699"/>
            <a:ext cx="7883327" cy="79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20266" indent="-220266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</a:pPr>
            <a:r>
              <a:rPr lang="en-US" sz="1800" dirty="0"/>
              <a:t>based on AS2 policy,  AS2 router 2a advertises (via eBGP)  path </a:t>
            </a:r>
            <a:r>
              <a:rPr lang="en-US" sz="1800" dirty="0">
                <a:solidFill>
                  <a:srgbClr val="CC0000"/>
                </a:solidFill>
              </a:rPr>
              <a:t>AS2, AS3, X  </a:t>
            </a:r>
            <a:r>
              <a:rPr lang="en-US" sz="1800" dirty="0"/>
              <a:t> to AS</a:t>
            </a:r>
            <a:r>
              <a:rPr lang="en-US" sz="1800" dirty="0">
                <a:cs typeface="Arial"/>
              </a:rPr>
              <a:t>1</a:t>
            </a:r>
            <a:r>
              <a:rPr lang="en-US" sz="1800" dirty="0"/>
              <a:t> router </a:t>
            </a:r>
            <a:r>
              <a:rPr lang="en-US" sz="1800" dirty="0">
                <a:cs typeface="Arial"/>
              </a:rPr>
              <a:t>1</a:t>
            </a:r>
            <a:r>
              <a:rPr lang="en-US" sz="1800" dirty="0"/>
              <a:t>c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</a:pPr>
            <a:endParaRPr lang="en-US" sz="1800" dirty="0"/>
          </a:p>
        </p:txBody>
      </p: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056A4C08-0B5E-7E4B-B3DA-90DA418A76FF}"/>
              </a:ext>
            </a:extLst>
          </p:cNvPr>
          <p:cNvGrpSpPr/>
          <p:nvPr/>
        </p:nvGrpSpPr>
        <p:grpSpPr>
          <a:xfrm>
            <a:off x="3809351" y="2850676"/>
            <a:ext cx="839128" cy="619700"/>
            <a:chOff x="4052000" y="2820739"/>
            <a:chExt cx="1118837" cy="826267"/>
          </a:xfrm>
        </p:grpSpPr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3B128407-BC6A-4B4A-89D8-97C1C7F43DAE}"/>
                </a:ext>
              </a:extLst>
            </p:cNvPr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8" name="Straight Arrow Connector 237">
              <a:extLst>
                <a:ext uri="{FF2B5EF4-FFF2-40B4-BE49-F238E27FC236}">
                  <a16:creationId xmlns:a16="http://schemas.microsoft.com/office/drawing/2014/main" id="{7E8A7122-71D2-0E47-A583-1E125776C48C}"/>
                </a:ext>
              </a:extLst>
            </p:cNvPr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9" name="Straight Arrow Connector 238">
              <a:extLst>
                <a:ext uri="{FF2B5EF4-FFF2-40B4-BE49-F238E27FC236}">
                  <a16:creationId xmlns:a16="http://schemas.microsoft.com/office/drawing/2014/main" id="{91399E68-BBBF-1A48-A9FB-B47E07C5C832}"/>
                </a:ext>
              </a:extLst>
            </p:cNvPr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23" name="Group 117">
            <a:extLst>
              <a:ext uri="{FF2B5EF4-FFF2-40B4-BE49-F238E27FC236}">
                <a16:creationId xmlns:a16="http://schemas.microsoft.com/office/drawing/2014/main" id="{285BF302-8766-1242-BA45-C0130305B5F7}"/>
              </a:ext>
            </a:extLst>
          </p:cNvPr>
          <p:cNvGrpSpPr>
            <a:grpSpLocks/>
          </p:cNvGrpSpPr>
          <p:nvPr/>
        </p:nvGrpSpPr>
        <p:grpSpPr bwMode="auto">
          <a:xfrm>
            <a:off x="5279168" y="2810313"/>
            <a:ext cx="967979" cy="383382"/>
            <a:chOff x="2282" y="2446"/>
            <a:chExt cx="813" cy="322"/>
          </a:xfrm>
        </p:grpSpPr>
        <p:sp>
          <p:nvSpPr>
            <p:cNvPr id="324" name="AutoShape 118">
              <a:extLst>
                <a:ext uri="{FF2B5EF4-FFF2-40B4-BE49-F238E27FC236}">
                  <a16:creationId xmlns:a16="http://schemas.microsoft.com/office/drawing/2014/main" id="{61E43352-19FB-B040-8B00-CFD7BF2D66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96893">
              <a:off x="2282" y="2446"/>
              <a:ext cx="484" cy="163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25" name="Text Box 119">
              <a:extLst>
                <a:ext uri="{FF2B5EF4-FFF2-40B4-BE49-F238E27FC236}">
                  <a16:creationId xmlns:a16="http://schemas.microsoft.com/office/drawing/2014/main" id="{FC1C516E-32E3-B148-BD28-32763132A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559"/>
              <a:ext cx="599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685800">
                <a:lnSpc>
                  <a:spcPct val="85000"/>
                </a:lnSpc>
                <a:defRPr/>
              </a:pPr>
              <a:r>
                <a:rPr lang="en-US" sz="1200" i="1" kern="0" dirty="0">
                  <a:solidFill>
                    <a:srgbClr val="C00000"/>
                  </a:solidFill>
                </a:rPr>
                <a:t>AS3, 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198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 build="p"/>
      <p:bldP spid="234" grpId="0"/>
      <p:bldP spid="23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794" y="590908"/>
            <a:ext cx="7886700" cy="670967"/>
          </a:xfrm>
        </p:spPr>
        <p:txBody>
          <a:bodyPr/>
          <a:lstStyle/>
          <a:p>
            <a:r>
              <a:rPr lang="en-US" dirty="0"/>
              <a:t>BGP path advertisement </a:t>
            </a:r>
            <a:r>
              <a:rPr lang="en-US" sz="2700" dirty="0"/>
              <a:t>(more</a:t>
            </a:r>
            <a:r>
              <a:rPr lang="en-US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34</a:t>
            </a:fld>
            <a:endParaRPr lang="en-US" dirty="0"/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F0AA8416-2A13-9841-830D-36339E62435B}"/>
              </a:ext>
            </a:extLst>
          </p:cNvPr>
          <p:cNvGrpSpPr/>
          <p:nvPr/>
        </p:nvGrpSpPr>
        <p:grpSpPr>
          <a:xfrm>
            <a:off x="2244998" y="2851960"/>
            <a:ext cx="997389" cy="500373"/>
            <a:chOff x="2241770" y="2684666"/>
            <a:chExt cx="1329852" cy="667164"/>
          </a:xfrm>
        </p:grpSpPr>
        <p:sp>
          <p:nvSpPr>
            <p:cNvPr id="232" name="Text Box 119">
              <a:extLst>
                <a:ext uri="{FF2B5EF4-FFF2-40B4-BE49-F238E27FC236}">
                  <a16:creationId xmlns:a16="http://schemas.microsoft.com/office/drawing/2014/main" id="{923BE177-E2E4-8A48-9459-31E947325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1770" y="3019432"/>
              <a:ext cx="1329852" cy="332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200" i="1" dirty="0">
                  <a:solidFill>
                    <a:srgbClr val="C00000"/>
                  </a:solidFill>
                </a:rPr>
                <a:t>AS2,AS3,X </a:t>
              </a:r>
            </a:p>
          </p:txBody>
        </p:sp>
        <p:sp>
          <p:nvSpPr>
            <p:cNvPr id="233" name="AutoShape 118">
              <a:extLst>
                <a:ext uri="{FF2B5EF4-FFF2-40B4-BE49-F238E27FC236}">
                  <a16:creationId xmlns:a16="http://schemas.microsoft.com/office/drawing/2014/main" id="{92B03788-407A-084E-8682-283C69D5DF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8210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 dirty="0"/>
            </a:p>
          </p:txBody>
        </p:sp>
      </p:grpSp>
      <p:sp>
        <p:nvSpPr>
          <p:cNvPr id="240" name="Rectangle 4">
            <a:extLst>
              <a:ext uri="{FF2B5EF4-FFF2-40B4-BE49-F238E27FC236}">
                <a16:creationId xmlns:a16="http://schemas.microsoft.com/office/drawing/2014/main" id="{2232FF8D-4FEF-E645-B7EA-CC7B2BF547BD}"/>
              </a:ext>
            </a:extLst>
          </p:cNvPr>
          <p:cNvSpPr txBox="1">
            <a:spLocks noChangeArrowheads="1"/>
          </p:cNvSpPr>
          <p:nvPr/>
        </p:nvSpPr>
        <p:spPr>
          <a:xfrm>
            <a:off x="1023514" y="4653136"/>
            <a:ext cx="6379369" cy="41396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0266" indent="-220266">
              <a:lnSpc>
                <a:spcPts val="1605"/>
              </a:lnSpc>
            </a:pPr>
            <a:r>
              <a:rPr lang="en-US" sz="1800" dirty="0"/>
              <a:t>AS</a:t>
            </a:r>
            <a:r>
              <a:rPr lang="en-US" sz="1800" dirty="0">
                <a:cs typeface="Arial"/>
              </a:rPr>
              <a:t>1</a:t>
            </a:r>
            <a:r>
              <a:rPr lang="en-US" sz="1800" dirty="0"/>
              <a:t> gateway router</a:t>
            </a:r>
            <a:r>
              <a:rPr lang="en-US" sz="1800" dirty="0">
                <a:cs typeface="Arial"/>
              </a:rPr>
              <a:t> 1c </a:t>
            </a:r>
            <a:r>
              <a:rPr lang="en-US" sz="1800" dirty="0"/>
              <a:t>learns path </a:t>
            </a:r>
            <a:r>
              <a:rPr lang="en-US" sz="1800" i="1" dirty="0">
                <a:solidFill>
                  <a:srgbClr val="CC0000"/>
                </a:solidFill>
              </a:rPr>
              <a:t>AS2,AS3,X </a:t>
            </a:r>
            <a:r>
              <a:rPr lang="en-US" sz="1800" dirty="0"/>
              <a:t>from 2a</a:t>
            </a:r>
          </a:p>
          <a:p>
            <a:endParaRPr lang="en-US" sz="1500" dirty="0"/>
          </a:p>
        </p:txBody>
      </p:sp>
      <p:sp>
        <p:nvSpPr>
          <p:cNvPr id="241" name="Rectangle 4">
            <a:extLst>
              <a:ext uri="{FF2B5EF4-FFF2-40B4-BE49-F238E27FC236}">
                <a16:creationId xmlns:a16="http://schemas.microsoft.com/office/drawing/2014/main" id="{1171B6FB-5E1B-8F47-BD5F-BCBFDC275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508" y="4121476"/>
            <a:ext cx="7886700" cy="43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1605"/>
              </a:lnSpc>
              <a:buNone/>
            </a:pPr>
            <a:r>
              <a:rPr lang="en-US" sz="2100" dirty="0"/>
              <a:t>gateway router may learn about </a:t>
            </a:r>
            <a:r>
              <a:rPr lang="en-US" sz="2100" dirty="0">
                <a:solidFill>
                  <a:srgbClr val="000090"/>
                </a:solidFill>
              </a:rPr>
              <a:t>multiple</a:t>
            </a:r>
            <a:r>
              <a:rPr lang="en-US" sz="2100" dirty="0"/>
              <a:t> paths to destination:</a:t>
            </a:r>
          </a:p>
        </p:txBody>
      </p: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6E588378-AB3C-7643-8B8F-7696DC3EA767}"/>
              </a:ext>
            </a:extLst>
          </p:cNvPr>
          <p:cNvGrpSpPr/>
          <p:nvPr/>
        </p:nvGrpSpPr>
        <p:grpSpPr>
          <a:xfrm>
            <a:off x="1478225" y="2321652"/>
            <a:ext cx="839128" cy="619700"/>
            <a:chOff x="4052000" y="2820739"/>
            <a:chExt cx="1118837" cy="826267"/>
          </a:xfrm>
        </p:grpSpPr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8788AB24-E49A-9D42-9746-5F1AC923F508}"/>
                </a:ext>
              </a:extLst>
            </p:cNvPr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A73C5C13-0DA1-CE4C-AAB8-6132C6E0D889}"/>
                </a:ext>
              </a:extLst>
            </p:cNvPr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5" name="Straight Arrow Connector 244">
              <a:extLst>
                <a:ext uri="{FF2B5EF4-FFF2-40B4-BE49-F238E27FC236}">
                  <a16:creationId xmlns:a16="http://schemas.microsoft.com/office/drawing/2014/main" id="{70F16FA1-A20C-4948-9683-F7720A00EE52}"/>
                </a:ext>
              </a:extLst>
            </p:cNvPr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CB6EBD89-7C58-E647-8259-C3CC0DA3FBFE}"/>
              </a:ext>
            </a:extLst>
          </p:cNvPr>
          <p:cNvGrpSpPr/>
          <p:nvPr/>
        </p:nvGrpSpPr>
        <p:grpSpPr>
          <a:xfrm>
            <a:off x="2807747" y="2110823"/>
            <a:ext cx="696498" cy="429756"/>
            <a:chOff x="4482698" y="1658905"/>
            <a:chExt cx="928664" cy="573008"/>
          </a:xfrm>
        </p:grpSpPr>
        <p:sp>
          <p:nvSpPr>
            <p:cNvPr id="247" name="AutoShape 118">
              <a:extLst>
                <a:ext uri="{FF2B5EF4-FFF2-40B4-BE49-F238E27FC236}">
                  <a16:creationId xmlns:a16="http://schemas.microsoft.com/office/drawing/2014/main" id="{C4DDF1A3-A046-ED42-ACAC-5927DA6AC1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10880">
              <a:off x="4643012" y="195568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 dirty="0"/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DC604320-3281-9C46-A4A2-C7947827CBE2}"/>
                </a:ext>
              </a:extLst>
            </p:cNvPr>
            <p:cNvSpPr txBox="1"/>
            <p:nvPr/>
          </p:nvSpPr>
          <p:spPr>
            <a:xfrm>
              <a:off x="4482698" y="1658905"/>
              <a:ext cx="827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AS3,X</a:t>
              </a:r>
            </a:p>
          </p:txBody>
        </p:sp>
      </p:grpSp>
      <p:sp>
        <p:nvSpPr>
          <p:cNvPr id="249" name="Rectangle 4">
            <a:extLst>
              <a:ext uri="{FF2B5EF4-FFF2-40B4-BE49-F238E27FC236}">
                <a16:creationId xmlns:a16="http://schemas.microsoft.com/office/drawing/2014/main" id="{9CBAC322-337C-3E44-8C65-5E8EE0E14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893" y="4966202"/>
            <a:ext cx="6379369" cy="41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20266" indent="-220266">
              <a:lnSpc>
                <a:spcPts val="1605"/>
              </a:lnSpc>
            </a:pPr>
            <a:r>
              <a:rPr lang="en-US" sz="1800" dirty="0"/>
              <a:t>AS</a:t>
            </a:r>
            <a:r>
              <a:rPr lang="en-US" sz="1800" dirty="0">
                <a:cs typeface="Arial"/>
              </a:rPr>
              <a:t>1</a:t>
            </a:r>
            <a:r>
              <a:rPr lang="en-US" sz="1800" dirty="0"/>
              <a:t> gateway router</a:t>
            </a:r>
            <a:r>
              <a:rPr lang="en-US" sz="1800" dirty="0">
                <a:cs typeface="Arial"/>
              </a:rPr>
              <a:t> 1c </a:t>
            </a:r>
            <a:r>
              <a:rPr lang="en-US" sz="1800" dirty="0"/>
              <a:t>learns path </a:t>
            </a:r>
            <a:r>
              <a:rPr lang="en-US" sz="1800" i="1" dirty="0">
                <a:solidFill>
                  <a:srgbClr val="CC0000"/>
                </a:solidFill>
              </a:rPr>
              <a:t>AS3,X </a:t>
            </a:r>
            <a:r>
              <a:rPr lang="en-US" sz="1800" dirty="0"/>
              <a:t>from 3a</a:t>
            </a:r>
          </a:p>
          <a:p>
            <a:endParaRPr lang="en-US" sz="1500" dirty="0"/>
          </a:p>
        </p:txBody>
      </p:sp>
      <p:sp>
        <p:nvSpPr>
          <p:cNvPr id="250" name="Rectangle 4">
            <a:extLst>
              <a:ext uri="{FF2B5EF4-FFF2-40B4-BE49-F238E27FC236}">
                <a16:creationId xmlns:a16="http://schemas.microsoft.com/office/drawing/2014/main" id="{7F2AB41F-063B-474A-B02C-593081D74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1619" y="5204112"/>
            <a:ext cx="7891360" cy="77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20266" indent="-220266">
              <a:lnSpc>
                <a:spcPct val="100000"/>
              </a:lnSpc>
            </a:pPr>
            <a:r>
              <a:rPr lang="en-US" sz="1800" dirty="0"/>
              <a:t>based on </a:t>
            </a:r>
            <a:r>
              <a:rPr lang="en-US" sz="1800" i="1" dirty="0">
                <a:solidFill>
                  <a:srgbClr val="0000A8"/>
                </a:solidFill>
              </a:rPr>
              <a:t>policy, </a:t>
            </a:r>
            <a:r>
              <a:rPr lang="en-US" sz="1800" dirty="0"/>
              <a:t>AS</a:t>
            </a:r>
            <a:r>
              <a:rPr lang="en-US" sz="1800" dirty="0">
                <a:cs typeface="Arial"/>
              </a:rPr>
              <a:t>1</a:t>
            </a:r>
            <a:r>
              <a:rPr lang="en-US" sz="1800" dirty="0"/>
              <a:t> gateway router</a:t>
            </a:r>
            <a:r>
              <a:rPr lang="en-US" sz="1800" dirty="0">
                <a:cs typeface="Arial"/>
              </a:rPr>
              <a:t> 1c </a:t>
            </a:r>
            <a:r>
              <a:rPr lang="en-US" sz="1800" dirty="0"/>
              <a:t>chooses path </a:t>
            </a:r>
            <a:r>
              <a:rPr lang="en-US" sz="1800" i="1" dirty="0">
                <a:solidFill>
                  <a:srgbClr val="CC0000"/>
                </a:solidFill>
              </a:rPr>
              <a:t>AS3,X </a:t>
            </a:r>
            <a:r>
              <a:rPr lang="en-US" sz="1800" dirty="0"/>
              <a:t>and advertises path within AS</a:t>
            </a:r>
            <a:r>
              <a:rPr lang="en-US" sz="1800" dirty="0">
                <a:cs typeface="Arial"/>
              </a:rPr>
              <a:t>1</a:t>
            </a:r>
            <a:r>
              <a:rPr lang="en-US" sz="1800" dirty="0"/>
              <a:t> via iBGP</a:t>
            </a:r>
          </a:p>
          <a:p>
            <a:pPr>
              <a:lnSpc>
                <a:spcPct val="100000"/>
              </a:lnSpc>
            </a:pPr>
            <a:endParaRPr lang="en-US" sz="1500" dirty="0"/>
          </a:p>
        </p:txBody>
      </p:sp>
      <p:grpSp>
        <p:nvGrpSpPr>
          <p:cNvPr id="335" name="Group 117">
            <a:extLst>
              <a:ext uri="{FF2B5EF4-FFF2-40B4-BE49-F238E27FC236}">
                <a16:creationId xmlns:a16="http://schemas.microsoft.com/office/drawing/2014/main" id="{499578B2-9337-6441-BD75-B09C9CAC1963}"/>
              </a:ext>
            </a:extLst>
          </p:cNvPr>
          <p:cNvGrpSpPr>
            <a:grpSpLocks/>
          </p:cNvGrpSpPr>
          <p:nvPr/>
        </p:nvGrpSpPr>
        <p:grpSpPr bwMode="auto">
          <a:xfrm>
            <a:off x="5279168" y="2810313"/>
            <a:ext cx="967979" cy="383382"/>
            <a:chOff x="2282" y="2446"/>
            <a:chExt cx="813" cy="322"/>
          </a:xfrm>
        </p:grpSpPr>
        <p:sp>
          <p:nvSpPr>
            <p:cNvPr id="336" name="AutoShape 118">
              <a:extLst>
                <a:ext uri="{FF2B5EF4-FFF2-40B4-BE49-F238E27FC236}">
                  <a16:creationId xmlns:a16="http://schemas.microsoft.com/office/drawing/2014/main" id="{87CF43BB-9638-1849-BCC0-3D8B346AB9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96893">
              <a:off x="2282" y="2446"/>
              <a:ext cx="484" cy="163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7" name="Text Box 119">
              <a:extLst>
                <a:ext uri="{FF2B5EF4-FFF2-40B4-BE49-F238E27FC236}">
                  <a16:creationId xmlns:a16="http://schemas.microsoft.com/office/drawing/2014/main" id="{F6316E17-9D4A-514F-B9C2-2CE5C2F0F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559"/>
              <a:ext cx="599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685800">
                <a:lnSpc>
                  <a:spcPct val="85000"/>
                </a:lnSpc>
                <a:defRPr/>
              </a:pPr>
              <a:r>
                <a:rPr lang="en-US" sz="1200" i="1" kern="0" dirty="0">
                  <a:solidFill>
                    <a:srgbClr val="C00000"/>
                  </a:solidFill>
                </a:rPr>
                <a:t>AS3, X</a:t>
              </a: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C8C59A59-1D76-C647-A251-D4088B013D8A}"/>
              </a:ext>
            </a:extLst>
          </p:cNvPr>
          <p:cNvGrpSpPr/>
          <p:nvPr/>
        </p:nvGrpSpPr>
        <p:grpSpPr>
          <a:xfrm>
            <a:off x="835052" y="1655307"/>
            <a:ext cx="7350833" cy="2157356"/>
            <a:chOff x="1113403" y="1064076"/>
            <a:chExt cx="9801110" cy="2876474"/>
          </a:xfrm>
        </p:grpSpPr>
        <p:grpSp>
          <p:nvGrpSpPr>
            <p:cNvPr id="356" name="Group 355">
              <a:extLst>
                <a:ext uri="{FF2B5EF4-FFF2-40B4-BE49-F238E27FC236}">
                  <a16:creationId xmlns:a16="http://schemas.microsoft.com/office/drawing/2014/main" id="{5E8C95F8-7B0C-AE45-8FF2-737D4CDC3B01}"/>
                </a:ext>
              </a:extLst>
            </p:cNvPr>
            <p:cNvGrpSpPr/>
            <p:nvPr/>
          </p:nvGrpSpPr>
          <p:grpSpPr>
            <a:xfrm>
              <a:off x="1113403" y="1064076"/>
              <a:ext cx="9801110" cy="2876474"/>
              <a:chOff x="1426553" y="3694542"/>
              <a:chExt cx="9801110" cy="2876474"/>
            </a:xfrm>
          </p:grpSpPr>
          <p:grpSp>
            <p:nvGrpSpPr>
              <p:cNvPr id="357" name="Group 356">
                <a:extLst>
                  <a:ext uri="{FF2B5EF4-FFF2-40B4-BE49-F238E27FC236}">
                    <a16:creationId xmlns:a16="http://schemas.microsoft.com/office/drawing/2014/main" id="{0A451CF8-BF7F-4D44-A41E-DFD92B55911F}"/>
                  </a:ext>
                </a:extLst>
              </p:cNvPr>
              <p:cNvGrpSpPr/>
              <p:nvPr/>
            </p:nvGrpSpPr>
            <p:grpSpPr>
              <a:xfrm>
                <a:off x="1426553" y="3694542"/>
                <a:ext cx="9249542" cy="2876474"/>
                <a:chOff x="1426553" y="3694542"/>
                <a:chExt cx="9249542" cy="2876474"/>
              </a:xfrm>
            </p:grpSpPr>
            <p:grpSp>
              <p:nvGrpSpPr>
                <p:cNvPr id="375" name="Group 374">
                  <a:extLst>
                    <a:ext uri="{FF2B5EF4-FFF2-40B4-BE49-F238E27FC236}">
                      <a16:creationId xmlns:a16="http://schemas.microsoft.com/office/drawing/2014/main" id="{F970A349-418F-4E41-AA61-FFEE40ECDFB0}"/>
                    </a:ext>
                  </a:extLst>
                </p:cNvPr>
                <p:cNvGrpSpPr/>
                <p:nvPr/>
              </p:nvGrpSpPr>
              <p:grpSpPr>
                <a:xfrm>
                  <a:off x="4625977" y="4850481"/>
                  <a:ext cx="2545688" cy="1720535"/>
                  <a:chOff x="4625977" y="4850481"/>
                  <a:chExt cx="2545688" cy="1720535"/>
                </a:xfrm>
              </p:grpSpPr>
              <p:grpSp>
                <p:nvGrpSpPr>
                  <p:cNvPr id="509" name="Group 508">
                    <a:extLst>
                      <a:ext uri="{FF2B5EF4-FFF2-40B4-BE49-F238E27FC236}">
                        <a16:creationId xmlns:a16="http://schemas.microsoft.com/office/drawing/2014/main" id="{0C9FE3FE-A24D-894D-A22E-F47844E43413}"/>
                      </a:ext>
                    </a:extLst>
                  </p:cNvPr>
                  <p:cNvGrpSpPr/>
                  <p:nvPr/>
                </p:nvGrpSpPr>
                <p:grpSpPr>
                  <a:xfrm>
                    <a:off x="4625977" y="4850481"/>
                    <a:ext cx="2545688" cy="1720535"/>
                    <a:chOff x="-2170772" y="2784954"/>
                    <a:chExt cx="2712783" cy="1853712"/>
                  </a:xfrm>
                </p:grpSpPr>
                <p:sp>
                  <p:nvSpPr>
                    <p:cNvPr id="511" name="Freeform 2">
                      <a:extLst>
                        <a:ext uri="{FF2B5EF4-FFF2-40B4-BE49-F238E27FC236}">
                          <a16:creationId xmlns:a16="http://schemas.microsoft.com/office/drawing/2014/main" id="{016A1667-F58D-654E-A107-D60F5494527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2170772" y="2784954"/>
                      <a:ext cx="2712783" cy="1853712"/>
                    </a:xfrm>
                    <a:custGeom>
                      <a:avLst/>
                      <a:gdLst>
                        <a:gd name="T0" fmla="*/ 648763 w 10001"/>
                        <a:gd name="T1" fmla="*/ 34777612 h 10125"/>
                        <a:gd name="T2" fmla="*/ 115976403 w 10001"/>
                        <a:gd name="T3" fmla="*/ 13733703 h 10125"/>
                        <a:gd name="T4" fmla="*/ 507700960 w 10001"/>
                        <a:gd name="T5" fmla="*/ 8662125 h 10125"/>
                        <a:gd name="T6" fmla="*/ 810212713 w 10001"/>
                        <a:gd name="T7" fmla="*/ 0 h 10125"/>
                        <a:gd name="T8" fmla="*/ 1090015738 w 10001"/>
                        <a:gd name="T9" fmla="*/ 8687929 h 10125"/>
                        <a:gd name="T10" fmla="*/ 1310938763 w 10001"/>
                        <a:gd name="T11" fmla="*/ 4279362 h 10125"/>
                        <a:gd name="T12" fmla="*/ 1620263134 w 10001"/>
                        <a:gd name="T13" fmla="*/ 25736690 h 10125"/>
                        <a:gd name="T14" fmla="*/ 1394798364 w 10001"/>
                        <a:gd name="T15" fmla="*/ 58525268 h 10125"/>
                        <a:gd name="T16" fmla="*/ 1134622140 w 10001"/>
                        <a:gd name="T17" fmla="*/ 80266624 h 10125"/>
                        <a:gd name="T18" fmla="*/ 860820276 w 10001"/>
                        <a:gd name="T19" fmla="*/ 76142271 h 10125"/>
                        <a:gd name="T20" fmla="*/ 708996782 w 10001"/>
                        <a:gd name="T21" fmla="*/ 85346835 h 10125"/>
                        <a:gd name="T22" fmla="*/ 509322667 w 10001"/>
                        <a:gd name="T23" fmla="*/ 86268164 h 10125"/>
                        <a:gd name="T24" fmla="*/ 353443899 w 10001"/>
                        <a:gd name="T25" fmla="*/ 67979516 h 10125"/>
                        <a:gd name="T26" fmla="*/ 192536914 w 10001"/>
                        <a:gd name="T27" fmla="*/ 64535347 h 10125"/>
                        <a:gd name="T28" fmla="*/ 648763 w 10001"/>
                        <a:gd name="T29" fmla="*/ 34777612 h 1012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connsiteX0" fmla="*/ 4 w 10040"/>
                        <a:gd name="connsiteY0" fmla="*/ 4039 h 10125"/>
                        <a:gd name="connsiteX1" fmla="*/ 715 w 10040"/>
                        <a:gd name="connsiteY1" fmla="*/ 1595 h 10125"/>
                        <a:gd name="connsiteX2" fmla="*/ 3130 w 10040"/>
                        <a:gd name="connsiteY2" fmla="*/ 1006 h 10125"/>
                        <a:gd name="connsiteX3" fmla="*/ 4995 w 10040"/>
                        <a:gd name="connsiteY3" fmla="*/ 0 h 10125"/>
                        <a:gd name="connsiteX4" fmla="*/ 6720 w 10040"/>
                        <a:gd name="connsiteY4" fmla="*/ 1009 h 10125"/>
                        <a:gd name="connsiteX5" fmla="*/ 9989 w 10040"/>
                        <a:gd name="connsiteY5" fmla="*/ 2989 h 10125"/>
                        <a:gd name="connsiteX6" fmla="*/ 8599 w 10040"/>
                        <a:gd name="connsiteY6" fmla="*/ 6797 h 10125"/>
                        <a:gd name="connsiteX7" fmla="*/ 6995 w 10040"/>
                        <a:gd name="connsiteY7" fmla="*/ 9322 h 10125"/>
                        <a:gd name="connsiteX8" fmla="*/ 5307 w 10040"/>
                        <a:gd name="connsiteY8" fmla="*/ 8843 h 10125"/>
                        <a:gd name="connsiteX9" fmla="*/ 4371 w 10040"/>
                        <a:gd name="connsiteY9" fmla="*/ 9912 h 10125"/>
                        <a:gd name="connsiteX10" fmla="*/ 3140 w 10040"/>
                        <a:gd name="connsiteY10" fmla="*/ 10019 h 10125"/>
                        <a:gd name="connsiteX11" fmla="*/ 2179 w 10040"/>
                        <a:gd name="connsiteY11" fmla="*/ 7895 h 10125"/>
                        <a:gd name="connsiteX12" fmla="*/ 1187 w 10040"/>
                        <a:gd name="connsiteY12" fmla="*/ 7495 h 10125"/>
                        <a:gd name="connsiteX13" fmla="*/ 4 w 10040"/>
                        <a:gd name="connsiteY13" fmla="*/ 4039 h 10125"/>
                        <a:gd name="connsiteX0" fmla="*/ 4 w 8600"/>
                        <a:gd name="connsiteY0" fmla="*/ 4042 h 10128"/>
                        <a:gd name="connsiteX1" fmla="*/ 715 w 8600"/>
                        <a:gd name="connsiteY1" fmla="*/ 1598 h 10128"/>
                        <a:gd name="connsiteX2" fmla="*/ 3130 w 8600"/>
                        <a:gd name="connsiteY2" fmla="*/ 1009 h 10128"/>
                        <a:gd name="connsiteX3" fmla="*/ 4995 w 8600"/>
                        <a:gd name="connsiteY3" fmla="*/ 3 h 10128"/>
                        <a:gd name="connsiteX4" fmla="*/ 6720 w 8600"/>
                        <a:gd name="connsiteY4" fmla="*/ 1012 h 10128"/>
                        <a:gd name="connsiteX5" fmla="*/ 8599 w 8600"/>
                        <a:gd name="connsiteY5" fmla="*/ 6800 h 10128"/>
                        <a:gd name="connsiteX6" fmla="*/ 6995 w 8600"/>
                        <a:gd name="connsiteY6" fmla="*/ 9325 h 10128"/>
                        <a:gd name="connsiteX7" fmla="*/ 5307 w 8600"/>
                        <a:gd name="connsiteY7" fmla="*/ 8846 h 10128"/>
                        <a:gd name="connsiteX8" fmla="*/ 4371 w 8600"/>
                        <a:gd name="connsiteY8" fmla="*/ 9915 h 10128"/>
                        <a:gd name="connsiteX9" fmla="*/ 3140 w 8600"/>
                        <a:gd name="connsiteY9" fmla="*/ 10022 h 10128"/>
                        <a:gd name="connsiteX10" fmla="*/ 2179 w 8600"/>
                        <a:gd name="connsiteY10" fmla="*/ 7898 h 10128"/>
                        <a:gd name="connsiteX11" fmla="*/ 1187 w 8600"/>
                        <a:gd name="connsiteY11" fmla="*/ 7498 h 10128"/>
                        <a:gd name="connsiteX12" fmla="*/ 4 w 8600"/>
                        <a:gd name="connsiteY12" fmla="*/ 4042 h 10128"/>
                        <a:gd name="connsiteX0" fmla="*/ 4 w 9326"/>
                        <a:gd name="connsiteY0" fmla="*/ 3988 h 9997"/>
                        <a:gd name="connsiteX1" fmla="*/ 830 w 9326"/>
                        <a:gd name="connsiteY1" fmla="*/ 1575 h 9997"/>
                        <a:gd name="connsiteX2" fmla="*/ 3639 w 9326"/>
                        <a:gd name="connsiteY2" fmla="*/ 993 h 9997"/>
                        <a:gd name="connsiteX3" fmla="*/ 5807 w 9326"/>
                        <a:gd name="connsiteY3" fmla="*/ 0 h 9997"/>
                        <a:gd name="connsiteX4" fmla="*/ 7813 w 9326"/>
                        <a:gd name="connsiteY4" fmla="*/ 996 h 9997"/>
                        <a:gd name="connsiteX5" fmla="*/ 9324 w 9326"/>
                        <a:gd name="connsiteY5" fmla="*/ 5746 h 9997"/>
                        <a:gd name="connsiteX6" fmla="*/ 8133 w 9326"/>
                        <a:gd name="connsiteY6" fmla="*/ 9204 h 9997"/>
                        <a:gd name="connsiteX7" fmla="*/ 6170 w 9326"/>
                        <a:gd name="connsiteY7" fmla="*/ 8731 h 9997"/>
                        <a:gd name="connsiteX8" fmla="*/ 5082 w 9326"/>
                        <a:gd name="connsiteY8" fmla="*/ 9787 h 9997"/>
                        <a:gd name="connsiteX9" fmla="*/ 3650 w 9326"/>
                        <a:gd name="connsiteY9" fmla="*/ 9892 h 9997"/>
                        <a:gd name="connsiteX10" fmla="*/ 2533 w 9326"/>
                        <a:gd name="connsiteY10" fmla="*/ 7795 h 9997"/>
                        <a:gd name="connsiteX11" fmla="*/ 1379 w 9326"/>
                        <a:gd name="connsiteY11" fmla="*/ 7400 h 9997"/>
                        <a:gd name="connsiteX12" fmla="*/ 4 w 9326"/>
                        <a:gd name="connsiteY12" fmla="*/ 3988 h 9997"/>
                        <a:gd name="connsiteX0" fmla="*/ 4 w 10001"/>
                        <a:gd name="connsiteY0" fmla="*/ 3989 h 10041"/>
                        <a:gd name="connsiteX1" fmla="*/ 890 w 10001"/>
                        <a:gd name="connsiteY1" fmla="*/ 1575 h 10041"/>
                        <a:gd name="connsiteX2" fmla="*/ 3902 w 10001"/>
                        <a:gd name="connsiteY2" fmla="*/ 993 h 10041"/>
                        <a:gd name="connsiteX3" fmla="*/ 6227 w 10001"/>
                        <a:gd name="connsiteY3" fmla="*/ 0 h 10041"/>
                        <a:gd name="connsiteX4" fmla="*/ 8378 w 10001"/>
                        <a:gd name="connsiteY4" fmla="*/ 996 h 10041"/>
                        <a:gd name="connsiteX5" fmla="*/ 9998 w 10001"/>
                        <a:gd name="connsiteY5" fmla="*/ 5748 h 10041"/>
                        <a:gd name="connsiteX6" fmla="*/ 8721 w 10001"/>
                        <a:gd name="connsiteY6" fmla="*/ 9207 h 10041"/>
                        <a:gd name="connsiteX7" fmla="*/ 5449 w 10001"/>
                        <a:gd name="connsiteY7" fmla="*/ 9790 h 10041"/>
                        <a:gd name="connsiteX8" fmla="*/ 3914 w 10001"/>
                        <a:gd name="connsiteY8" fmla="*/ 9895 h 10041"/>
                        <a:gd name="connsiteX9" fmla="*/ 2716 w 10001"/>
                        <a:gd name="connsiteY9" fmla="*/ 7797 h 10041"/>
                        <a:gd name="connsiteX10" fmla="*/ 1479 w 10001"/>
                        <a:gd name="connsiteY10" fmla="*/ 7402 h 10041"/>
                        <a:gd name="connsiteX11" fmla="*/ 4 w 10001"/>
                        <a:gd name="connsiteY11" fmla="*/ 3989 h 10041"/>
                        <a:gd name="connsiteX0" fmla="*/ 4 w 10001"/>
                        <a:gd name="connsiteY0" fmla="*/ 3989 h 14825"/>
                        <a:gd name="connsiteX1" fmla="*/ 890 w 10001"/>
                        <a:gd name="connsiteY1" fmla="*/ 1575 h 14825"/>
                        <a:gd name="connsiteX2" fmla="*/ 3902 w 10001"/>
                        <a:gd name="connsiteY2" fmla="*/ 993 h 14825"/>
                        <a:gd name="connsiteX3" fmla="*/ 6227 w 10001"/>
                        <a:gd name="connsiteY3" fmla="*/ 0 h 14825"/>
                        <a:gd name="connsiteX4" fmla="*/ 8378 w 10001"/>
                        <a:gd name="connsiteY4" fmla="*/ 996 h 14825"/>
                        <a:gd name="connsiteX5" fmla="*/ 9998 w 10001"/>
                        <a:gd name="connsiteY5" fmla="*/ 5748 h 14825"/>
                        <a:gd name="connsiteX6" fmla="*/ 8721 w 10001"/>
                        <a:gd name="connsiteY6" fmla="*/ 9207 h 14825"/>
                        <a:gd name="connsiteX7" fmla="*/ 6011 w 10001"/>
                        <a:gd name="connsiteY7" fmla="*/ 14823 h 14825"/>
                        <a:gd name="connsiteX8" fmla="*/ 3914 w 10001"/>
                        <a:gd name="connsiteY8" fmla="*/ 9895 h 14825"/>
                        <a:gd name="connsiteX9" fmla="*/ 2716 w 10001"/>
                        <a:gd name="connsiteY9" fmla="*/ 7797 h 14825"/>
                        <a:gd name="connsiteX10" fmla="*/ 1479 w 10001"/>
                        <a:gd name="connsiteY10" fmla="*/ 7402 h 14825"/>
                        <a:gd name="connsiteX11" fmla="*/ 4 w 10001"/>
                        <a:gd name="connsiteY11" fmla="*/ 3989 h 14825"/>
                        <a:gd name="connsiteX0" fmla="*/ 4 w 10001"/>
                        <a:gd name="connsiteY0" fmla="*/ 7436 h 18272"/>
                        <a:gd name="connsiteX1" fmla="*/ 890 w 10001"/>
                        <a:gd name="connsiteY1" fmla="*/ 5022 h 18272"/>
                        <a:gd name="connsiteX2" fmla="*/ 3902 w 10001"/>
                        <a:gd name="connsiteY2" fmla="*/ 4440 h 18272"/>
                        <a:gd name="connsiteX3" fmla="*/ 6026 w 10001"/>
                        <a:gd name="connsiteY3" fmla="*/ 0 h 18272"/>
                        <a:gd name="connsiteX4" fmla="*/ 8378 w 10001"/>
                        <a:gd name="connsiteY4" fmla="*/ 4443 h 18272"/>
                        <a:gd name="connsiteX5" fmla="*/ 9998 w 10001"/>
                        <a:gd name="connsiteY5" fmla="*/ 9195 h 18272"/>
                        <a:gd name="connsiteX6" fmla="*/ 8721 w 10001"/>
                        <a:gd name="connsiteY6" fmla="*/ 12654 h 18272"/>
                        <a:gd name="connsiteX7" fmla="*/ 6011 w 10001"/>
                        <a:gd name="connsiteY7" fmla="*/ 18270 h 18272"/>
                        <a:gd name="connsiteX8" fmla="*/ 3914 w 10001"/>
                        <a:gd name="connsiteY8" fmla="*/ 13342 h 18272"/>
                        <a:gd name="connsiteX9" fmla="*/ 2716 w 10001"/>
                        <a:gd name="connsiteY9" fmla="*/ 11244 h 18272"/>
                        <a:gd name="connsiteX10" fmla="*/ 1479 w 10001"/>
                        <a:gd name="connsiteY10" fmla="*/ 10849 h 18272"/>
                        <a:gd name="connsiteX11" fmla="*/ 4 w 10001"/>
                        <a:gd name="connsiteY11" fmla="*/ 7436 h 18272"/>
                        <a:gd name="connsiteX0" fmla="*/ 1 w 9998"/>
                        <a:gd name="connsiteY0" fmla="*/ 7436 h 18272"/>
                        <a:gd name="connsiteX1" fmla="*/ 3899 w 9998"/>
                        <a:gd name="connsiteY1" fmla="*/ 4440 h 18272"/>
                        <a:gd name="connsiteX2" fmla="*/ 6023 w 9998"/>
                        <a:gd name="connsiteY2" fmla="*/ 0 h 18272"/>
                        <a:gd name="connsiteX3" fmla="*/ 8375 w 9998"/>
                        <a:gd name="connsiteY3" fmla="*/ 4443 h 18272"/>
                        <a:gd name="connsiteX4" fmla="*/ 9995 w 9998"/>
                        <a:gd name="connsiteY4" fmla="*/ 9195 h 18272"/>
                        <a:gd name="connsiteX5" fmla="*/ 8718 w 9998"/>
                        <a:gd name="connsiteY5" fmla="*/ 12654 h 18272"/>
                        <a:gd name="connsiteX6" fmla="*/ 6008 w 9998"/>
                        <a:gd name="connsiteY6" fmla="*/ 18270 h 18272"/>
                        <a:gd name="connsiteX7" fmla="*/ 3911 w 9998"/>
                        <a:gd name="connsiteY7" fmla="*/ 13342 h 18272"/>
                        <a:gd name="connsiteX8" fmla="*/ 2713 w 9998"/>
                        <a:gd name="connsiteY8" fmla="*/ 11244 h 18272"/>
                        <a:gd name="connsiteX9" fmla="*/ 1476 w 9998"/>
                        <a:gd name="connsiteY9" fmla="*/ 10849 h 18272"/>
                        <a:gd name="connsiteX10" fmla="*/ 1 w 9998"/>
                        <a:gd name="connsiteY10" fmla="*/ 7436 h 18272"/>
                        <a:gd name="connsiteX0" fmla="*/ 35 w 8559"/>
                        <a:gd name="connsiteY0" fmla="*/ 5938 h 10000"/>
                        <a:gd name="connsiteX1" fmla="*/ 2459 w 8559"/>
                        <a:gd name="connsiteY1" fmla="*/ 2430 h 10000"/>
                        <a:gd name="connsiteX2" fmla="*/ 4583 w 8559"/>
                        <a:gd name="connsiteY2" fmla="*/ 0 h 10000"/>
                        <a:gd name="connsiteX3" fmla="*/ 6936 w 8559"/>
                        <a:gd name="connsiteY3" fmla="*/ 2432 h 10000"/>
                        <a:gd name="connsiteX4" fmla="*/ 8556 w 8559"/>
                        <a:gd name="connsiteY4" fmla="*/ 5032 h 10000"/>
                        <a:gd name="connsiteX5" fmla="*/ 7279 w 8559"/>
                        <a:gd name="connsiteY5" fmla="*/ 6925 h 10000"/>
                        <a:gd name="connsiteX6" fmla="*/ 4568 w 8559"/>
                        <a:gd name="connsiteY6" fmla="*/ 9999 h 10000"/>
                        <a:gd name="connsiteX7" fmla="*/ 2471 w 8559"/>
                        <a:gd name="connsiteY7" fmla="*/ 7302 h 10000"/>
                        <a:gd name="connsiteX8" fmla="*/ 1273 w 8559"/>
                        <a:gd name="connsiteY8" fmla="*/ 6154 h 10000"/>
                        <a:gd name="connsiteX9" fmla="*/ 35 w 8559"/>
                        <a:gd name="connsiteY9" fmla="*/ 5938 h 10000"/>
                        <a:gd name="connsiteX0" fmla="*/ 49 w 9820"/>
                        <a:gd name="connsiteY0" fmla="*/ 4655 h 10000"/>
                        <a:gd name="connsiteX1" fmla="*/ 2693 w 9820"/>
                        <a:gd name="connsiteY1" fmla="*/ 2430 h 10000"/>
                        <a:gd name="connsiteX2" fmla="*/ 5175 w 9820"/>
                        <a:gd name="connsiteY2" fmla="*/ 0 h 10000"/>
                        <a:gd name="connsiteX3" fmla="*/ 7924 w 9820"/>
                        <a:gd name="connsiteY3" fmla="*/ 2432 h 10000"/>
                        <a:gd name="connsiteX4" fmla="*/ 9816 w 9820"/>
                        <a:gd name="connsiteY4" fmla="*/ 5032 h 10000"/>
                        <a:gd name="connsiteX5" fmla="*/ 8324 w 9820"/>
                        <a:gd name="connsiteY5" fmla="*/ 6925 h 10000"/>
                        <a:gd name="connsiteX6" fmla="*/ 5157 w 9820"/>
                        <a:gd name="connsiteY6" fmla="*/ 9999 h 10000"/>
                        <a:gd name="connsiteX7" fmla="*/ 2707 w 9820"/>
                        <a:gd name="connsiteY7" fmla="*/ 7302 h 10000"/>
                        <a:gd name="connsiteX8" fmla="*/ 1307 w 9820"/>
                        <a:gd name="connsiteY8" fmla="*/ 6154 h 10000"/>
                        <a:gd name="connsiteX9" fmla="*/ 49 w 9820"/>
                        <a:gd name="connsiteY9" fmla="*/ 4655 h 10000"/>
                        <a:gd name="connsiteX0" fmla="*/ 45 w 9995"/>
                        <a:gd name="connsiteY0" fmla="*/ 4655 h 10000"/>
                        <a:gd name="connsiteX1" fmla="*/ 2737 w 9995"/>
                        <a:gd name="connsiteY1" fmla="*/ 2430 h 10000"/>
                        <a:gd name="connsiteX2" fmla="*/ 5265 w 9995"/>
                        <a:gd name="connsiteY2" fmla="*/ 0 h 10000"/>
                        <a:gd name="connsiteX3" fmla="*/ 8064 w 9995"/>
                        <a:gd name="connsiteY3" fmla="*/ 2432 h 10000"/>
                        <a:gd name="connsiteX4" fmla="*/ 9991 w 9995"/>
                        <a:gd name="connsiteY4" fmla="*/ 5032 h 10000"/>
                        <a:gd name="connsiteX5" fmla="*/ 8472 w 9995"/>
                        <a:gd name="connsiteY5" fmla="*/ 6925 h 10000"/>
                        <a:gd name="connsiteX6" fmla="*/ 5247 w 9995"/>
                        <a:gd name="connsiteY6" fmla="*/ 9999 h 10000"/>
                        <a:gd name="connsiteX7" fmla="*/ 2752 w 9995"/>
                        <a:gd name="connsiteY7" fmla="*/ 7302 h 10000"/>
                        <a:gd name="connsiteX8" fmla="*/ 1374 w 9995"/>
                        <a:gd name="connsiteY8" fmla="*/ 6984 h 10000"/>
                        <a:gd name="connsiteX9" fmla="*/ 45 w 9995"/>
                        <a:gd name="connsiteY9" fmla="*/ 4655 h 10000"/>
                        <a:gd name="connsiteX0" fmla="*/ 45 w 10000"/>
                        <a:gd name="connsiteY0" fmla="*/ 5032 h 10377"/>
                        <a:gd name="connsiteX1" fmla="*/ 2738 w 10000"/>
                        <a:gd name="connsiteY1" fmla="*/ 2807 h 10377"/>
                        <a:gd name="connsiteX2" fmla="*/ 4886 w 10000"/>
                        <a:gd name="connsiteY2" fmla="*/ 0 h 10377"/>
                        <a:gd name="connsiteX3" fmla="*/ 8068 w 10000"/>
                        <a:gd name="connsiteY3" fmla="*/ 2809 h 10377"/>
                        <a:gd name="connsiteX4" fmla="*/ 9996 w 10000"/>
                        <a:gd name="connsiteY4" fmla="*/ 5409 h 10377"/>
                        <a:gd name="connsiteX5" fmla="*/ 8476 w 10000"/>
                        <a:gd name="connsiteY5" fmla="*/ 7302 h 10377"/>
                        <a:gd name="connsiteX6" fmla="*/ 5250 w 10000"/>
                        <a:gd name="connsiteY6" fmla="*/ 10376 h 10377"/>
                        <a:gd name="connsiteX7" fmla="*/ 2753 w 10000"/>
                        <a:gd name="connsiteY7" fmla="*/ 7679 h 10377"/>
                        <a:gd name="connsiteX8" fmla="*/ 1375 w 10000"/>
                        <a:gd name="connsiteY8" fmla="*/ 7361 h 10377"/>
                        <a:gd name="connsiteX9" fmla="*/ 45 w 10000"/>
                        <a:gd name="connsiteY9" fmla="*/ 5032 h 10377"/>
                        <a:gd name="connsiteX0" fmla="*/ 45 w 10000"/>
                        <a:gd name="connsiteY0" fmla="*/ 5036 h 10381"/>
                        <a:gd name="connsiteX1" fmla="*/ 2738 w 10000"/>
                        <a:gd name="connsiteY1" fmla="*/ 2811 h 10381"/>
                        <a:gd name="connsiteX2" fmla="*/ 4886 w 10000"/>
                        <a:gd name="connsiteY2" fmla="*/ 4 h 10381"/>
                        <a:gd name="connsiteX3" fmla="*/ 8068 w 10000"/>
                        <a:gd name="connsiteY3" fmla="*/ 2813 h 10381"/>
                        <a:gd name="connsiteX4" fmla="*/ 9996 w 10000"/>
                        <a:gd name="connsiteY4" fmla="*/ 5413 h 10381"/>
                        <a:gd name="connsiteX5" fmla="*/ 8476 w 10000"/>
                        <a:gd name="connsiteY5" fmla="*/ 7306 h 10381"/>
                        <a:gd name="connsiteX6" fmla="*/ 5250 w 10000"/>
                        <a:gd name="connsiteY6" fmla="*/ 10380 h 10381"/>
                        <a:gd name="connsiteX7" fmla="*/ 2753 w 10000"/>
                        <a:gd name="connsiteY7" fmla="*/ 7683 h 10381"/>
                        <a:gd name="connsiteX8" fmla="*/ 1375 w 10000"/>
                        <a:gd name="connsiteY8" fmla="*/ 7365 h 10381"/>
                        <a:gd name="connsiteX9" fmla="*/ 45 w 10000"/>
                        <a:gd name="connsiteY9" fmla="*/ 5036 h 10381"/>
                        <a:gd name="connsiteX0" fmla="*/ 45 w 10000"/>
                        <a:gd name="connsiteY0" fmla="*/ 5036 h 10796"/>
                        <a:gd name="connsiteX1" fmla="*/ 2738 w 10000"/>
                        <a:gd name="connsiteY1" fmla="*/ 2811 h 10796"/>
                        <a:gd name="connsiteX2" fmla="*/ 4886 w 10000"/>
                        <a:gd name="connsiteY2" fmla="*/ 4 h 10796"/>
                        <a:gd name="connsiteX3" fmla="*/ 8068 w 10000"/>
                        <a:gd name="connsiteY3" fmla="*/ 2813 h 10796"/>
                        <a:gd name="connsiteX4" fmla="*/ 9996 w 10000"/>
                        <a:gd name="connsiteY4" fmla="*/ 5413 h 10796"/>
                        <a:gd name="connsiteX5" fmla="*/ 8476 w 10000"/>
                        <a:gd name="connsiteY5" fmla="*/ 7306 h 10796"/>
                        <a:gd name="connsiteX6" fmla="*/ 5202 w 10000"/>
                        <a:gd name="connsiteY6" fmla="*/ 10795 h 10796"/>
                        <a:gd name="connsiteX7" fmla="*/ 2753 w 10000"/>
                        <a:gd name="connsiteY7" fmla="*/ 7683 h 10796"/>
                        <a:gd name="connsiteX8" fmla="*/ 1375 w 10000"/>
                        <a:gd name="connsiteY8" fmla="*/ 7365 h 10796"/>
                        <a:gd name="connsiteX9" fmla="*/ 45 w 10000"/>
                        <a:gd name="connsiteY9" fmla="*/ 5036 h 10796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000" h="10795">
                          <a:moveTo>
                            <a:pt x="45" y="5036"/>
                          </a:moveTo>
                          <a:cubicBezTo>
                            <a:pt x="272" y="4277"/>
                            <a:pt x="1931" y="3650"/>
                            <a:pt x="2738" y="2811"/>
                          </a:cubicBezTo>
                          <a:cubicBezTo>
                            <a:pt x="3545" y="1972"/>
                            <a:pt x="3352" y="117"/>
                            <a:pt x="4886" y="4"/>
                          </a:cubicBezTo>
                          <a:cubicBezTo>
                            <a:pt x="6420" y="-109"/>
                            <a:pt x="7216" y="1912"/>
                            <a:pt x="8068" y="2813"/>
                          </a:cubicBezTo>
                          <a:cubicBezTo>
                            <a:pt x="8920" y="3715"/>
                            <a:pt x="9928" y="3420"/>
                            <a:pt x="9996" y="5413"/>
                          </a:cubicBezTo>
                          <a:cubicBezTo>
                            <a:pt x="10064" y="7406"/>
                            <a:pt x="9275" y="6409"/>
                            <a:pt x="8476" y="7306"/>
                          </a:cubicBezTo>
                          <a:cubicBezTo>
                            <a:pt x="7677" y="8203"/>
                            <a:pt x="7086" y="10770"/>
                            <a:pt x="5202" y="10795"/>
                          </a:cubicBezTo>
                          <a:cubicBezTo>
                            <a:pt x="3318" y="10820"/>
                            <a:pt x="3391" y="8255"/>
                            <a:pt x="2753" y="7683"/>
                          </a:cubicBezTo>
                          <a:cubicBezTo>
                            <a:pt x="2115" y="7111"/>
                            <a:pt x="2326" y="7496"/>
                            <a:pt x="1375" y="7365"/>
                          </a:cubicBezTo>
                          <a:cubicBezTo>
                            <a:pt x="493" y="6773"/>
                            <a:pt x="-182" y="5795"/>
                            <a:pt x="45" y="5036"/>
                          </a:cubicBezTo>
                          <a:close/>
                        </a:path>
                      </a:pathLst>
                    </a:custGeom>
                    <a:solidFill>
                      <a:srgbClr val="9CE0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685800">
                        <a:defRPr/>
                      </a:pPr>
                      <a:endParaRPr lang="en-US" sz="1350" kern="0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512" name="Group 511">
                      <a:extLst>
                        <a:ext uri="{FF2B5EF4-FFF2-40B4-BE49-F238E27FC236}">
                          <a16:creationId xmlns:a16="http://schemas.microsoft.com/office/drawing/2014/main" id="{44AABC2A-53FF-EF4C-BC04-E89F477E4C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935370" y="2935816"/>
                      <a:ext cx="2333625" cy="1652396"/>
                      <a:chOff x="833331" y="2873352"/>
                      <a:chExt cx="2333625" cy="1652396"/>
                    </a:xfrm>
                  </p:grpSpPr>
                  <p:grpSp>
                    <p:nvGrpSpPr>
                      <p:cNvPr id="513" name="Group 512">
                        <a:extLst>
                          <a:ext uri="{FF2B5EF4-FFF2-40B4-BE49-F238E27FC236}">
                            <a16:creationId xmlns:a16="http://schemas.microsoft.com/office/drawing/2014/main" id="{42AF9E26-B2A8-DC47-AB56-C4444313A6D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9970" cy="431079"/>
                        <a:chOff x="1736090" y="2873352"/>
                        <a:chExt cx="569970" cy="431079"/>
                      </a:xfrm>
                    </p:grpSpPr>
                    <p:grpSp>
                      <p:nvGrpSpPr>
                        <p:cNvPr id="559" name="Group 327">
                          <a:extLst>
                            <a:ext uri="{FF2B5EF4-FFF2-40B4-BE49-F238E27FC236}">
                              <a16:creationId xmlns:a16="http://schemas.microsoft.com/office/drawing/2014/main" id="{B2651D17-134F-7C41-A454-18C3536D695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63" name="Oval 562">
                            <a:extLst>
                              <a:ext uri="{FF2B5EF4-FFF2-40B4-BE49-F238E27FC236}">
                                <a16:creationId xmlns:a16="http://schemas.microsoft.com/office/drawing/2014/main" id="{81D3716B-D087-834C-A6F7-F26A40F4DE4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64" name="Rectangle 563">
                            <a:extLst>
                              <a:ext uri="{FF2B5EF4-FFF2-40B4-BE49-F238E27FC236}">
                                <a16:creationId xmlns:a16="http://schemas.microsoft.com/office/drawing/2014/main" id="{13F26CC8-2D1B-9641-AAD0-7C844C8488A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65" name="Oval 564">
                            <a:extLst>
                              <a:ext uri="{FF2B5EF4-FFF2-40B4-BE49-F238E27FC236}">
                                <a16:creationId xmlns:a16="http://schemas.microsoft.com/office/drawing/2014/main" id="{4527F589-3947-6543-BF37-FE188711458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66" name="Freeform 565">
                            <a:extLst>
                              <a:ext uri="{FF2B5EF4-FFF2-40B4-BE49-F238E27FC236}">
                                <a16:creationId xmlns:a16="http://schemas.microsoft.com/office/drawing/2014/main" id="{69214495-72A1-3D4E-8277-1590777C2E1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67" name="Freeform 566">
                            <a:extLst>
                              <a:ext uri="{FF2B5EF4-FFF2-40B4-BE49-F238E27FC236}">
                                <a16:creationId xmlns:a16="http://schemas.microsoft.com/office/drawing/2014/main" id="{FA34739F-7785-904A-91D7-6AAE7B343DA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68" name="Freeform 567">
                            <a:extLst>
                              <a:ext uri="{FF2B5EF4-FFF2-40B4-BE49-F238E27FC236}">
                                <a16:creationId xmlns:a16="http://schemas.microsoft.com/office/drawing/2014/main" id="{08C1BAB0-BEC6-D245-A60D-07387DB865A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69" name="Freeform 568">
                            <a:extLst>
                              <a:ext uri="{FF2B5EF4-FFF2-40B4-BE49-F238E27FC236}">
                                <a16:creationId xmlns:a16="http://schemas.microsoft.com/office/drawing/2014/main" id="{D7F49E55-8034-8742-8472-7D0077FE19E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570" name="Straight Connector 569">
                            <a:extLst>
                              <a:ext uri="{FF2B5EF4-FFF2-40B4-BE49-F238E27FC236}">
                                <a16:creationId xmlns:a16="http://schemas.microsoft.com/office/drawing/2014/main" id="{073D7C33-2AC1-784F-A285-B683AEF9AE76}"/>
                              </a:ext>
                            </a:extLst>
                          </p:cNvPr>
                          <p:cNvCxnSpPr>
                            <a:endCxn id="565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71" name="Straight Connector 570">
                            <a:extLst>
                              <a:ext uri="{FF2B5EF4-FFF2-40B4-BE49-F238E27FC236}">
                                <a16:creationId xmlns:a16="http://schemas.microsoft.com/office/drawing/2014/main" id="{5FEE905D-B09A-B448-B0BC-D0B7F0437185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60" name="Group 559">
                          <a:extLst>
                            <a:ext uri="{FF2B5EF4-FFF2-40B4-BE49-F238E27FC236}">
                              <a16:creationId xmlns:a16="http://schemas.microsoft.com/office/drawing/2014/main" id="{A3E0F0AA-FB05-D342-AFA8-09D7D632A6A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35698" cy="431079"/>
                          <a:chOff x="667045" y="1708643"/>
                          <a:chExt cx="535698" cy="431079"/>
                        </a:xfrm>
                      </p:grpSpPr>
                      <p:sp>
                        <p:nvSpPr>
                          <p:cNvPr id="561" name="Oval 560">
                            <a:extLst>
                              <a:ext uri="{FF2B5EF4-FFF2-40B4-BE49-F238E27FC236}">
                                <a16:creationId xmlns:a16="http://schemas.microsoft.com/office/drawing/2014/main" id="{3C93E73B-53BE-4C47-86B5-DD9DAB0CC74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62" name="TextBox 561">
                            <a:extLst>
                              <a:ext uri="{FF2B5EF4-FFF2-40B4-BE49-F238E27FC236}">
                                <a16:creationId xmlns:a16="http://schemas.microsoft.com/office/drawing/2014/main" id="{A65FA9FA-4EC6-DD46-A5A0-21BBF6B6914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35698" cy="43107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2b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514" name="Group 513">
                        <a:extLst>
                          <a:ext uri="{FF2B5EF4-FFF2-40B4-BE49-F238E27FC236}">
                            <a16:creationId xmlns:a16="http://schemas.microsoft.com/office/drawing/2014/main" id="{50429747-57EE-4F42-97FA-CEA2BF95119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9970" cy="431079"/>
                        <a:chOff x="1736090" y="2873352"/>
                        <a:chExt cx="569970" cy="431079"/>
                      </a:xfrm>
                    </p:grpSpPr>
                    <p:grpSp>
                      <p:nvGrpSpPr>
                        <p:cNvPr id="546" name="Group 327">
                          <a:extLst>
                            <a:ext uri="{FF2B5EF4-FFF2-40B4-BE49-F238E27FC236}">
                              <a16:creationId xmlns:a16="http://schemas.microsoft.com/office/drawing/2014/main" id="{A536345E-51CD-834E-A0E8-89E5B9E9F86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50" name="Oval 549">
                            <a:extLst>
                              <a:ext uri="{FF2B5EF4-FFF2-40B4-BE49-F238E27FC236}">
                                <a16:creationId xmlns:a16="http://schemas.microsoft.com/office/drawing/2014/main" id="{B8D29417-1B63-AA46-9A7E-C51D4C1B11A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51" name="Rectangle 550">
                            <a:extLst>
                              <a:ext uri="{FF2B5EF4-FFF2-40B4-BE49-F238E27FC236}">
                                <a16:creationId xmlns:a16="http://schemas.microsoft.com/office/drawing/2014/main" id="{9C6CDDD5-00DE-AB4D-B974-9E0D049F5A2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52" name="Oval 551">
                            <a:extLst>
                              <a:ext uri="{FF2B5EF4-FFF2-40B4-BE49-F238E27FC236}">
                                <a16:creationId xmlns:a16="http://schemas.microsoft.com/office/drawing/2014/main" id="{0ABD4266-725C-F441-B6B3-1F91F88CA72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53" name="Freeform 552">
                            <a:extLst>
                              <a:ext uri="{FF2B5EF4-FFF2-40B4-BE49-F238E27FC236}">
                                <a16:creationId xmlns:a16="http://schemas.microsoft.com/office/drawing/2014/main" id="{2F208CEC-0496-AB4C-AD63-40561F051B1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54" name="Freeform 553">
                            <a:extLst>
                              <a:ext uri="{FF2B5EF4-FFF2-40B4-BE49-F238E27FC236}">
                                <a16:creationId xmlns:a16="http://schemas.microsoft.com/office/drawing/2014/main" id="{D2FB1508-1203-3343-A69B-59985BCA028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55" name="Freeform 554">
                            <a:extLst>
                              <a:ext uri="{FF2B5EF4-FFF2-40B4-BE49-F238E27FC236}">
                                <a16:creationId xmlns:a16="http://schemas.microsoft.com/office/drawing/2014/main" id="{38F03371-FC38-2441-ABD6-0CF48B08714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56" name="Freeform 555">
                            <a:extLst>
                              <a:ext uri="{FF2B5EF4-FFF2-40B4-BE49-F238E27FC236}">
                                <a16:creationId xmlns:a16="http://schemas.microsoft.com/office/drawing/2014/main" id="{80F205FF-90D5-2E4D-A442-5EE9CCEF123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557" name="Straight Connector 556">
                            <a:extLst>
                              <a:ext uri="{FF2B5EF4-FFF2-40B4-BE49-F238E27FC236}">
                                <a16:creationId xmlns:a16="http://schemas.microsoft.com/office/drawing/2014/main" id="{075C28BF-5135-0141-8C80-85DD6D39B93D}"/>
                              </a:ext>
                            </a:extLst>
                          </p:cNvPr>
                          <p:cNvCxnSpPr>
                            <a:endCxn id="552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58" name="Straight Connector 557">
                            <a:extLst>
                              <a:ext uri="{FF2B5EF4-FFF2-40B4-BE49-F238E27FC236}">
                                <a16:creationId xmlns:a16="http://schemas.microsoft.com/office/drawing/2014/main" id="{E410C2EB-D29D-E144-B280-458AE3064128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47" name="Group 546">
                          <a:extLst>
                            <a:ext uri="{FF2B5EF4-FFF2-40B4-BE49-F238E27FC236}">
                              <a16:creationId xmlns:a16="http://schemas.microsoft.com/office/drawing/2014/main" id="{6176E4A3-EF88-8540-AE96-4DD527DA7E8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35698" cy="431079"/>
                          <a:chOff x="667045" y="1708643"/>
                          <a:chExt cx="535698" cy="431079"/>
                        </a:xfrm>
                      </p:grpSpPr>
                      <p:sp>
                        <p:nvSpPr>
                          <p:cNvPr id="548" name="Oval 547">
                            <a:extLst>
                              <a:ext uri="{FF2B5EF4-FFF2-40B4-BE49-F238E27FC236}">
                                <a16:creationId xmlns:a16="http://schemas.microsoft.com/office/drawing/2014/main" id="{C3117250-2456-0646-AB43-ADCE1F33911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49" name="TextBox 548">
                            <a:extLst>
                              <a:ext uri="{FF2B5EF4-FFF2-40B4-BE49-F238E27FC236}">
                                <a16:creationId xmlns:a16="http://schemas.microsoft.com/office/drawing/2014/main" id="{E047A69C-7403-DF4E-A1A7-624D22C2112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35698" cy="43107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2d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515" name="Group 514">
                        <a:extLst>
                          <a:ext uri="{FF2B5EF4-FFF2-40B4-BE49-F238E27FC236}">
                            <a16:creationId xmlns:a16="http://schemas.microsoft.com/office/drawing/2014/main" id="{FC0279C2-7FD0-B74B-B64D-2FF299FBEDE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431079"/>
                        <a:chOff x="1736090" y="2873352"/>
                        <a:chExt cx="565150" cy="431079"/>
                      </a:xfrm>
                    </p:grpSpPr>
                    <p:grpSp>
                      <p:nvGrpSpPr>
                        <p:cNvPr id="533" name="Group 327">
                          <a:extLst>
                            <a:ext uri="{FF2B5EF4-FFF2-40B4-BE49-F238E27FC236}">
                              <a16:creationId xmlns:a16="http://schemas.microsoft.com/office/drawing/2014/main" id="{F948C3A4-3265-BA42-969F-C7E69AFDF7E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37" name="Oval 536">
                            <a:extLst>
                              <a:ext uri="{FF2B5EF4-FFF2-40B4-BE49-F238E27FC236}">
                                <a16:creationId xmlns:a16="http://schemas.microsoft.com/office/drawing/2014/main" id="{1D795A91-7837-7F44-8B1F-C51234B9E5C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38" name="Rectangle 537">
                            <a:extLst>
                              <a:ext uri="{FF2B5EF4-FFF2-40B4-BE49-F238E27FC236}">
                                <a16:creationId xmlns:a16="http://schemas.microsoft.com/office/drawing/2014/main" id="{B706ABA8-AA1E-B242-9860-E06E1C4300F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39" name="Oval 538">
                            <a:extLst>
                              <a:ext uri="{FF2B5EF4-FFF2-40B4-BE49-F238E27FC236}">
                                <a16:creationId xmlns:a16="http://schemas.microsoft.com/office/drawing/2014/main" id="{27FA3B8E-0B4D-7243-A3A4-F127623D38F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40" name="Freeform 539">
                            <a:extLst>
                              <a:ext uri="{FF2B5EF4-FFF2-40B4-BE49-F238E27FC236}">
                                <a16:creationId xmlns:a16="http://schemas.microsoft.com/office/drawing/2014/main" id="{5993A5CA-41C7-3742-94CC-9CABF7DA17C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41" name="Freeform 540">
                            <a:extLst>
                              <a:ext uri="{FF2B5EF4-FFF2-40B4-BE49-F238E27FC236}">
                                <a16:creationId xmlns:a16="http://schemas.microsoft.com/office/drawing/2014/main" id="{32DFB537-8A90-1446-B40C-54BC340411E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42" name="Freeform 541">
                            <a:extLst>
                              <a:ext uri="{FF2B5EF4-FFF2-40B4-BE49-F238E27FC236}">
                                <a16:creationId xmlns:a16="http://schemas.microsoft.com/office/drawing/2014/main" id="{3E8B8B41-0D5A-C640-8D93-5004F9D3824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43" name="Freeform 542">
                            <a:extLst>
                              <a:ext uri="{FF2B5EF4-FFF2-40B4-BE49-F238E27FC236}">
                                <a16:creationId xmlns:a16="http://schemas.microsoft.com/office/drawing/2014/main" id="{86C81773-EA1F-AF4D-B700-C7A9FDF0282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544" name="Straight Connector 543">
                            <a:extLst>
                              <a:ext uri="{FF2B5EF4-FFF2-40B4-BE49-F238E27FC236}">
                                <a16:creationId xmlns:a16="http://schemas.microsoft.com/office/drawing/2014/main" id="{15346C86-E76A-1E47-8035-0352885F09C1}"/>
                              </a:ext>
                            </a:extLst>
                          </p:cNvPr>
                          <p:cNvCxnSpPr>
                            <a:endCxn id="539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45" name="Straight Connector 544">
                            <a:extLst>
                              <a:ext uri="{FF2B5EF4-FFF2-40B4-BE49-F238E27FC236}">
                                <a16:creationId xmlns:a16="http://schemas.microsoft.com/office/drawing/2014/main" id="{CAF86B4D-D68C-F747-9FE0-43805F641DFF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34" name="Group 533">
                          <a:extLst>
                            <a:ext uri="{FF2B5EF4-FFF2-40B4-BE49-F238E27FC236}">
                              <a16:creationId xmlns:a16="http://schemas.microsoft.com/office/drawing/2014/main" id="{E37EFE80-9F97-0844-BD93-2E44A9B2D0E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22033" cy="431079"/>
                          <a:chOff x="667045" y="1708643"/>
                          <a:chExt cx="522033" cy="431079"/>
                        </a:xfrm>
                      </p:grpSpPr>
                      <p:sp>
                        <p:nvSpPr>
                          <p:cNvPr id="535" name="Oval 534">
                            <a:extLst>
                              <a:ext uri="{FF2B5EF4-FFF2-40B4-BE49-F238E27FC236}">
                                <a16:creationId xmlns:a16="http://schemas.microsoft.com/office/drawing/2014/main" id="{6DD890D1-DF34-A948-ABA3-C837DB2A9F0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36" name="TextBox 535">
                            <a:extLst>
                              <a:ext uri="{FF2B5EF4-FFF2-40B4-BE49-F238E27FC236}">
                                <a16:creationId xmlns:a16="http://schemas.microsoft.com/office/drawing/2014/main" id="{DF984F8E-69BD-884E-9859-C44ECEF41BA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22033" cy="43107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2c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516" name="Group 515">
                        <a:extLst>
                          <a:ext uri="{FF2B5EF4-FFF2-40B4-BE49-F238E27FC236}">
                            <a16:creationId xmlns:a16="http://schemas.microsoft.com/office/drawing/2014/main" id="{20274897-8FE7-1941-BF44-1DE7F1B52F3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9970" cy="431079"/>
                        <a:chOff x="1736090" y="2873352"/>
                        <a:chExt cx="569970" cy="431079"/>
                      </a:xfrm>
                    </p:grpSpPr>
                    <p:grpSp>
                      <p:nvGrpSpPr>
                        <p:cNvPr id="520" name="Group 327">
                          <a:extLst>
                            <a:ext uri="{FF2B5EF4-FFF2-40B4-BE49-F238E27FC236}">
                              <a16:creationId xmlns:a16="http://schemas.microsoft.com/office/drawing/2014/main" id="{C7F49367-3026-BC4F-A11B-0264CDD2A41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24" name="Oval 523">
                            <a:extLst>
                              <a:ext uri="{FF2B5EF4-FFF2-40B4-BE49-F238E27FC236}">
                                <a16:creationId xmlns:a16="http://schemas.microsoft.com/office/drawing/2014/main" id="{9E51182E-FDBD-B243-926F-E43F220EB5B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25" name="Rectangle 524">
                            <a:extLst>
                              <a:ext uri="{FF2B5EF4-FFF2-40B4-BE49-F238E27FC236}">
                                <a16:creationId xmlns:a16="http://schemas.microsoft.com/office/drawing/2014/main" id="{D0D4111A-AB32-9146-97FF-617E35EDF21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26" name="Oval 525">
                            <a:extLst>
                              <a:ext uri="{FF2B5EF4-FFF2-40B4-BE49-F238E27FC236}">
                                <a16:creationId xmlns:a16="http://schemas.microsoft.com/office/drawing/2014/main" id="{B373851A-F2F3-2D4E-B660-2E4CD9D5491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27" name="Freeform 526">
                            <a:extLst>
                              <a:ext uri="{FF2B5EF4-FFF2-40B4-BE49-F238E27FC236}">
                                <a16:creationId xmlns:a16="http://schemas.microsoft.com/office/drawing/2014/main" id="{3DADCA02-998A-D44A-8F8C-9A3DEE2B74B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28" name="Freeform 527">
                            <a:extLst>
                              <a:ext uri="{FF2B5EF4-FFF2-40B4-BE49-F238E27FC236}">
                                <a16:creationId xmlns:a16="http://schemas.microsoft.com/office/drawing/2014/main" id="{C90C008E-75B3-D143-B094-BA9CBCE5797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29" name="Freeform 528">
                            <a:extLst>
                              <a:ext uri="{FF2B5EF4-FFF2-40B4-BE49-F238E27FC236}">
                                <a16:creationId xmlns:a16="http://schemas.microsoft.com/office/drawing/2014/main" id="{648326CE-C060-D341-B3E6-FC9CC0DD403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30" name="Freeform 529">
                            <a:extLst>
                              <a:ext uri="{FF2B5EF4-FFF2-40B4-BE49-F238E27FC236}">
                                <a16:creationId xmlns:a16="http://schemas.microsoft.com/office/drawing/2014/main" id="{8EE44440-6746-8C44-97CB-CDF8DD7E261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531" name="Straight Connector 530">
                            <a:extLst>
                              <a:ext uri="{FF2B5EF4-FFF2-40B4-BE49-F238E27FC236}">
                                <a16:creationId xmlns:a16="http://schemas.microsoft.com/office/drawing/2014/main" id="{FE62CAB4-B1C2-AD49-A340-2EA4788D06DD}"/>
                              </a:ext>
                            </a:extLst>
                          </p:cNvPr>
                          <p:cNvCxnSpPr>
                            <a:endCxn id="526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32" name="Straight Connector 531">
                            <a:extLst>
                              <a:ext uri="{FF2B5EF4-FFF2-40B4-BE49-F238E27FC236}">
                                <a16:creationId xmlns:a16="http://schemas.microsoft.com/office/drawing/2014/main" id="{F7364D87-B2B7-3643-9F82-4BF3CE371FE3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21" name="Group 520">
                          <a:extLst>
                            <a:ext uri="{FF2B5EF4-FFF2-40B4-BE49-F238E27FC236}">
                              <a16:creationId xmlns:a16="http://schemas.microsoft.com/office/drawing/2014/main" id="{8ECC9CBE-DF63-5A40-86DE-E2E9BD93784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35698" cy="431079"/>
                          <a:chOff x="667045" y="1708643"/>
                          <a:chExt cx="535698" cy="431079"/>
                        </a:xfrm>
                      </p:grpSpPr>
                      <p:sp>
                        <p:nvSpPr>
                          <p:cNvPr id="522" name="Oval 521">
                            <a:extLst>
                              <a:ext uri="{FF2B5EF4-FFF2-40B4-BE49-F238E27FC236}">
                                <a16:creationId xmlns:a16="http://schemas.microsoft.com/office/drawing/2014/main" id="{0CDEE2F2-8242-8141-9B83-8BE09A32F19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23" name="TextBox 522">
                            <a:extLst>
                              <a:ext uri="{FF2B5EF4-FFF2-40B4-BE49-F238E27FC236}">
                                <a16:creationId xmlns:a16="http://schemas.microsoft.com/office/drawing/2014/main" id="{318D9B16-F131-684E-AE5E-6C1E8B2C5C51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35698" cy="43107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2a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517" name="Straight Connector 516">
                        <a:extLst>
                          <a:ext uri="{FF2B5EF4-FFF2-40B4-BE49-F238E27FC236}">
                            <a16:creationId xmlns:a16="http://schemas.microsoft.com/office/drawing/2014/main" id="{9043E748-587D-0D4D-9B1C-0477F0F2BAA3}"/>
                          </a:ext>
                        </a:extLst>
                      </p:cNvPr>
                      <p:cNvCxnSpPr>
                        <a:stCxn id="563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518" name="Straight Connector 517">
                        <a:extLst>
                          <a:ext uri="{FF2B5EF4-FFF2-40B4-BE49-F238E27FC236}">
                            <a16:creationId xmlns:a16="http://schemas.microsoft.com/office/drawing/2014/main" id="{05B9B5D8-C17A-F544-868C-A61D71295632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519" name="Straight Connector 518">
                        <a:extLst>
                          <a:ext uri="{FF2B5EF4-FFF2-40B4-BE49-F238E27FC236}">
                            <a16:creationId xmlns:a16="http://schemas.microsoft.com/office/drawing/2014/main" id="{881DF9FC-4E33-134B-B4FA-1799254C2509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196042" y="3783542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  <p:sp>
                <p:nvSpPr>
                  <p:cNvPr id="510" name="TextBox 509">
                    <a:extLst>
                      <a:ext uri="{FF2B5EF4-FFF2-40B4-BE49-F238E27FC236}">
                        <a16:creationId xmlns:a16="http://schemas.microsoft.com/office/drawing/2014/main" id="{26352676-76E7-5047-BF1E-B8AED459D93D}"/>
                      </a:ext>
                    </a:extLst>
                  </p:cNvPr>
                  <p:cNvSpPr txBox="1"/>
                  <p:nvPr/>
                </p:nvSpPr>
                <p:spPr>
                  <a:xfrm>
                    <a:off x="4833576" y="4910165"/>
                    <a:ext cx="801929" cy="430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500" dirty="0">
                        <a:solidFill>
                          <a:srgbClr val="000090"/>
                        </a:solidFill>
                        <a:latin typeface="Arial" charset="0"/>
                        <a:ea typeface="ＭＳ Ｐゴシック" charset="0"/>
                      </a:rPr>
                      <a:t>AS 2</a:t>
                    </a:r>
                  </a:p>
                </p:txBody>
              </p:sp>
            </p:grpSp>
            <p:grpSp>
              <p:nvGrpSpPr>
                <p:cNvPr id="376" name="Group 375">
                  <a:extLst>
                    <a:ext uri="{FF2B5EF4-FFF2-40B4-BE49-F238E27FC236}">
                      <a16:creationId xmlns:a16="http://schemas.microsoft.com/office/drawing/2014/main" id="{D52910EB-6DF4-A345-B018-76354C869296}"/>
                    </a:ext>
                  </a:extLst>
                </p:cNvPr>
                <p:cNvGrpSpPr/>
                <p:nvPr/>
              </p:nvGrpSpPr>
              <p:grpSpPr>
                <a:xfrm>
                  <a:off x="8100574" y="3694542"/>
                  <a:ext cx="2575521" cy="1672516"/>
                  <a:chOff x="8100574" y="3694542"/>
                  <a:chExt cx="2575521" cy="1672516"/>
                </a:xfrm>
              </p:grpSpPr>
              <p:sp>
                <p:nvSpPr>
                  <p:cNvPr id="444" name="Freeform 2">
                    <a:extLst>
                      <a:ext uri="{FF2B5EF4-FFF2-40B4-BE49-F238E27FC236}">
                        <a16:creationId xmlns:a16="http://schemas.microsoft.com/office/drawing/2014/main" id="{7F9B141F-5ED9-D74E-B5A0-FE8BB0EB35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00574" y="3694542"/>
                    <a:ext cx="2575521" cy="1672516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00" h="10795">
                        <a:moveTo>
                          <a:pt x="45" y="5036"/>
                        </a:moveTo>
                        <a:cubicBezTo>
                          <a:pt x="272" y="4277"/>
                          <a:pt x="1931" y="3650"/>
                          <a:pt x="2738" y="2811"/>
                        </a:cubicBezTo>
                        <a:cubicBezTo>
                          <a:pt x="3545" y="1972"/>
                          <a:pt x="3352" y="117"/>
                          <a:pt x="4886" y="4"/>
                        </a:cubicBezTo>
                        <a:cubicBezTo>
                          <a:pt x="6420" y="-109"/>
                          <a:pt x="7216" y="1912"/>
                          <a:pt x="8068" y="2813"/>
                        </a:cubicBezTo>
                        <a:cubicBezTo>
                          <a:pt x="8920" y="3715"/>
                          <a:pt x="9928" y="3420"/>
                          <a:pt x="9996" y="5413"/>
                        </a:cubicBezTo>
                        <a:cubicBezTo>
                          <a:pt x="10064" y="7406"/>
                          <a:pt x="9275" y="6409"/>
                          <a:pt x="8476" y="7306"/>
                        </a:cubicBezTo>
                        <a:cubicBezTo>
                          <a:pt x="7677" y="8203"/>
                          <a:pt x="7086" y="10770"/>
                          <a:pt x="5202" y="10795"/>
                        </a:cubicBezTo>
                        <a:cubicBezTo>
                          <a:pt x="3318" y="10820"/>
                          <a:pt x="3391" y="8255"/>
                          <a:pt x="2753" y="7683"/>
                        </a:cubicBezTo>
                        <a:cubicBezTo>
                          <a:pt x="2115" y="7111"/>
                          <a:pt x="2326" y="7496"/>
                          <a:pt x="1375" y="7365"/>
                        </a:cubicBezTo>
                        <a:cubicBezTo>
                          <a:pt x="493" y="6773"/>
                          <a:pt x="-182" y="5795"/>
                          <a:pt x="45" y="5036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800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445" name="Group 444">
                    <a:extLst>
                      <a:ext uri="{FF2B5EF4-FFF2-40B4-BE49-F238E27FC236}">
                        <a16:creationId xmlns:a16="http://schemas.microsoft.com/office/drawing/2014/main" id="{D1B99423-64AD-B947-8422-98F732C26FB9}"/>
                      </a:ext>
                    </a:extLst>
                  </p:cNvPr>
                  <p:cNvGrpSpPr/>
                  <p:nvPr/>
                </p:nvGrpSpPr>
                <p:grpSpPr>
                  <a:xfrm>
                    <a:off x="8136838" y="3735782"/>
                    <a:ext cx="2402775" cy="1596919"/>
                    <a:chOff x="8136838" y="3735782"/>
                    <a:chExt cx="2402775" cy="1596919"/>
                  </a:xfrm>
                </p:grpSpPr>
                <p:grpSp>
                  <p:nvGrpSpPr>
                    <p:cNvPr id="446" name="Group 445">
                      <a:extLst>
                        <a:ext uri="{FF2B5EF4-FFF2-40B4-BE49-F238E27FC236}">
                          <a16:creationId xmlns:a16="http://schemas.microsoft.com/office/drawing/2014/main" id="{72A7E1F7-E846-3147-AA53-CF1D84DD87C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24065" y="3830657"/>
                      <a:ext cx="2215548" cy="1502044"/>
                      <a:chOff x="833331" y="2873352"/>
                      <a:chExt cx="2333625" cy="1664772"/>
                    </a:xfrm>
                  </p:grpSpPr>
                  <p:grpSp>
                    <p:nvGrpSpPr>
                      <p:cNvPr id="448" name="Group 447">
                        <a:extLst>
                          <a:ext uri="{FF2B5EF4-FFF2-40B4-BE49-F238E27FC236}">
                            <a16:creationId xmlns:a16="http://schemas.microsoft.com/office/drawing/2014/main" id="{AF49ADF0-6850-0A43-A5CE-5ACE79889D9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5150" cy="443455"/>
                        <a:chOff x="1736090" y="2873352"/>
                        <a:chExt cx="565150" cy="443455"/>
                      </a:xfrm>
                    </p:grpSpPr>
                    <p:grpSp>
                      <p:nvGrpSpPr>
                        <p:cNvPr id="496" name="Group 327">
                          <a:extLst>
                            <a:ext uri="{FF2B5EF4-FFF2-40B4-BE49-F238E27FC236}">
                              <a16:creationId xmlns:a16="http://schemas.microsoft.com/office/drawing/2014/main" id="{FF88E2DF-E2E4-3347-A865-D1B33520136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00" name="Oval 499">
                            <a:extLst>
                              <a:ext uri="{FF2B5EF4-FFF2-40B4-BE49-F238E27FC236}">
                                <a16:creationId xmlns:a16="http://schemas.microsoft.com/office/drawing/2014/main" id="{F51867D5-088D-1141-BDDA-0DF96997E1F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01" name="Rectangle 500">
                            <a:extLst>
                              <a:ext uri="{FF2B5EF4-FFF2-40B4-BE49-F238E27FC236}">
                                <a16:creationId xmlns:a16="http://schemas.microsoft.com/office/drawing/2014/main" id="{9EB2A545-9E2E-2D4E-BCBC-74A6D06D42F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02" name="Oval 501">
                            <a:extLst>
                              <a:ext uri="{FF2B5EF4-FFF2-40B4-BE49-F238E27FC236}">
                                <a16:creationId xmlns:a16="http://schemas.microsoft.com/office/drawing/2014/main" id="{375E6326-5638-D948-AF4C-5B244F6C670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03" name="Freeform 502">
                            <a:extLst>
                              <a:ext uri="{FF2B5EF4-FFF2-40B4-BE49-F238E27FC236}">
                                <a16:creationId xmlns:a16="http://schemas.microsoft.com/office/drawing/2014/main" id="{8A73FC0C-576A-DA45-AD12-AF0A5503771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04" name="Freeform 503">
                            <a:extLst>
                              <a:ext uri="{FF2B5EF4-FFF2-40B4-BE49-F238E27FC236}">
                                <a16:creationId xmlns:a16="http://schemas.microsoft.com/office/drawing/2014/main" id="{F6DD9D1A-2B6B-3D4A-9962-4ABB842FAB6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05" name="Freeform 504">
                            <a:extLst>
                              <a:ext uri="{FF2B5EF4-FFF2-40B4-BE49-F238E27FC236}">
                                <a16:creationId xmlns:a16="http://schemas.microsoft.com/office/drawing/2014/main" id="{AC2C32F0-D575-744F-BB94-26AF3779C1D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06" name="Freeform 505">
                            <a:extLst>
                              <a:ext uri="{FF2B5EF4-FFF2-40B4-BE49-F238E27FC236}">
                                <a16:creationId xmlns:a16="http://schemas.microsoft.com/office/drawing/2014/main" id="{7BE6460D-2974-684B-9BBA-CDE242AE328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507" name="Straight Connector 506">
                            <a:extLst>
                              <a:ext uri="{FF2B5EF4-FFF2-40B4-BE49-F238E27FC236}">
                                <a16:creationId xmlns:a16="http://schemas.microsoft.com/office/drawing/2014/main" id="{4DFA001C-CD4C-9D4A-BCF7-EB9E9094C4D9}"/>
                              </a:ext>
                            </a:extLst>
                          </p:cNvPr>
                          <p:cNvCxnSpPr>
                            <a:endCxn id="502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08" name="Straight Connector 507">
                            <a:extLst>
                              <a:ext uri="{FF2B5EF4-FFF2-40B4-BE49-F238E27FC236}">
                                <a16:creationId xmlns:a16="http://schemas.microsoft.com/office/drawing/2014/main" id="{21C1F585-9089-CD48-AAF8-8B25080D3081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497" name="Group 496">
                          <a:extLst>
                            <a:ext uri="{FF2B5EF4-FFF2-40B4-BE49-F238E27FC236}">
                              <a16:creationId xmlns:a16="http://schemas.microsoft.com/office/drawing/2014/main" id="{013A9D3F-66C6-5646-B65B-07D59E2B508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29493" cy="443455"/>
                          <a:chOff x="667045" y="1708643"/>
                          <a:chExt cx="529493" cy="443455"/>
                        </a:xfrm>
                      </p:grpSpPr>
                      <p:sp>
                        <p:nvSpPr>
                          <p:cNvPr id="498" name="Oval 497">
                            <a:extLst>
                              <a:ext uri="{FF2B5EF4-FFF2-40B4-BE49-F238E27FC236}">
                                <a16:creationId xmlns:a16="http://schemas.microsoft.com/office/drawing/2014/main" id="{A588D1D2-2231-6B4F-A3C7-ADA7F2CBC0D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99" name="TextBox 498">
                            <a:extLst>
                              <a:ext uri="{FF2B5EF4-FFF2-40B4-BE49-F238E27FC236}">
                                <a16:creationId xmlns:a16="http://schemas.microsoft.com/office/drawing/2014/main" id="{45B327ED-98AE-A442-88E5-0F179F12891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29493" cy="44345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3b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449" name="Group 448">
                        <a:extLst>
                          <a:ext uri="{FF2B5EF4-FFF2-40B4-BE49-F238E27FC236}">
                            <a16:creationId xmlns:a16="http://schemas.microsoft.com/office/drawing/2014/main" id="{5BA1A9CB-4572-0041-BCD8-760991F2EE1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5150" cy="443455"/>
                        <a:chOff x="1736090" y="2873352"/>
                        <a:chExt cx="565150" cy="443455"/>
                      </a:xfrm>
                    </p:grpSpPr>
                    <p:grpSp>
                      <p:nvGrpSpPr>
                        <p:cNvPr id="483" name="Group 327">
                          <a:extLst>
                            <a:ext uri="{FF2B5EF4-FFF2-40B4-BE49-F238E27FC236}">
                              <a16:creationId xmlns:a16="http://schemas.microsoft.com/office/drawing/2014/main" id="{D1877304-D615-C347-B696-1E4EC738AEB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487" name="Oval 486">
                            <a:extLst>
                              <a:ext uri="{FF2B5EF4-FFF2-40B4-BE49-F238E27FC236}">
                                <a16:creationId xmlns:a16="http://schemas.microsoft.com/office/drawing/2014/main" id="{FCA8E024-D75B-384E-B7DE-7AA5FE622EE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88" name="Rectangle 487">
                            <a:extLst>
                              <a:ext uri="{FF2B5EF4-FFF2-40B4-BE49-F238E27FC236}">
                                <a16:creationId xmlns:a16="http://schemas.microsoft.com/office/drawing/2014/main" id="{1897CA4E-9A6C-1D4E-9C09-D042B4FE2ED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89" name="Oval 488">
                            <a:extLst>
                              <a:ext uri="{FF2B5EF4-FFF2-40B4-BE49-F238E27FC236}">
                                <a16:creationId xmlns:a16="http://schemas.microsoft.com/office/drawing/2014/main" id="{3F099347-419A-394D-9F67-D4250F5636E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90" name="Freeform 489">
                            <a:extLst>
                              <a:ext uri="{FF2B5EF4-FFF2-40B4-BE49-F238E27FC236}">
                                <a16:creationId xmlns:a16="http://schemas.microsoft.com/office/drawing/2014/main" id="{C08F2D49-1160-D048-A1C9-03F61662E76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91" name="Freeform 490">
                            <a:extLst>
                              <a:ext uri="{FF2B5EF4-FFF2-40B4-BE49-F238E27FC236}">
                                <a16:creationId xmlns:a16="http://schemas.microsoft.com/office/drawing/2014/main" id="{2D027160-BA02-2C4F-97A9-79D0DE23545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92" name="Freeform 491">
                            <a:extLst>
                              <a:ext uri="{FF2B5EF4-FFF2-40B4-BE49-F238E27FC236}">
                                <a16:creationId xmlns:a16="http://schemas.microsoft.com/office/drawing/2014/main" id="{32BA6728-F88C-834C-A843-CEDCFCAE3CD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93" name="Freeform 492">
                            <a:extLst>
                              <a:ext uri="{FF2B5EF4-FFF2-40B4-BE49-F238E27FC236}">
                                <a16:creationId xmlns:a16="http://schemas.microsoft.com/office/drawing/2014/main" id="{076DA2A8-99C5-1649-A5B8-AA30FDD3E90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494" name="Straight Connector 493">
                            <a:extLst>
                              <a:ext uri="{FF2B5EF4-FFF2-40B4-BE49-F238E27FC236}">
                                <a16:creationId xmlns:a16="http://schemas.microsoft.com/office/drawing/2014/main" id="{EA9EAAD1-1702-AB4D-8E87-C9B32BEEDA17}"/>
                              </a:ext>
                            </a:extLst>
                          </p:cNvPr>
                          <p:cNvCxnSpPr>
                            <a:endCxn id="489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95" name="Straight Connector 494">
                            <a:extLst>
                              <a:ext uri="{FF2B5EF4-FFF2-40B4-BE49-F238E27FC236}">
                                <a16:creationId xmlns:a16="http://schemas.microsoft.com/office/drawing/2014/main" id="{9CB75121-AE50-0241-BCE4-1BCDA5F5D305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484" name="Group 483">
                          <a:extLst>
                            <a:ext uri="{FF2B5EF4-FFF2-40B4-BE49-F238E27FC236}">
                              <a16:creationId xmlns:a16="http://schemas.microsoft.com/office/drawing/2014/main" id="{3F071658-01EE-2C48-AC20-F60B38FE642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29493" cy="443455"/>
                          <a:chOff x="667045" y="1708643"/>
                          <a:chExt cx="529493" cy="443455"/>
                        </a:xfrm>
                      </p:grpSpPr>
                      <p:sp>
                        <p:nvSpPr>
                          <p:cNvPr id="485" name="Oval 484">
                            <a:extLst>
                              <a:ext uri="{FF2B5EF4-FFF2-40B4-BE49-F238E27FC236}">
                                <a16:creationId xmlns:a16="http://schemas.microsoft.com/office/drawing/2014/main" id="{51633682-08D4-3741-8ACB-6CAE184258D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86" name="TextBox 485">
                            <a:extLst>
                              <a:ext uri="{FF2B5EF4-FFF2-40B4-BE49-F238E27FC236}">
                                <a16:creationId xmlns:a16="http://schemas.microsoft.com/office/drawing/2014/main" id="{E3CB6253-020C-2441-8C1C-0D4F587E6E3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29493" cy="44345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3d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450" name="Group 449">
                        <a:extLst>
                          <a:ext uri="{FF2B5EF4-FFF2-40B4-BE49-F238E27FC236}">
                            <a16:creationId xmlns:a16="http://schemas.microsoft.com/office/drawing/2014/main" id="{125DBCFC-7BA2-F144-A0F0-508397DB018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443457"/>
                        <a:chOff x="1736090" y="2873352"/>
                        <a:chExt cx="565150" cy="443457"/>
                      </a:xfrm>
                    </p:grpSpPr>
                    <p:grpSp>
                      <p:nvGrpSpPr>
                        <p:cNvPr id="470" name="Group 327">
                          <a:extLst>
                            <a:ext uri="{FF2B5EF4-FFF2-40B4-BE49-F238E27FC236}">
                              <a16:creationId xmlns:a16="http://schemas.microsoft.com/office/drawing/2014/main" id="{34285CF6-D3AC-094E-8607-8E5A25980259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474" name="Oval 473">
                            <a:extLst>
                              <a:ext uri="{FF2B5EF4-FFF2-40B4-BE49-F238E27FC236}">
                                <a16:creationId xmlns:a16="http://schemas.microsoft.com/office/drawing/2014/main" id="{3B349897-1CEA-A94C-A653-306D765FA40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75" name="Rectangle 474">
                            <a:extLst>
                              <a:ext uri="{FF2B5EF4-FFF2-40B4-BE49-F238E27FC236}">
                                <a16:creationId xmlns:a16="http://schemas.microsoft.com/office/drawing/2014/main" id="{F69BAC22-0491-F446-A4FA-4F95C6B0F3D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76" name="Oval 475">
                            <a:extLst>
                              <a:ext uri="{FF2B5EF4-FFF2-40B4-BE49-F238E27FC236}">
                                <a16:creationId xmlns:a16="http://schemas.microsoft.com/office/drawing/2014/main" id="{C00F3DA7-8E3F-9547-BE97-F58D95EC59B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77" name="Freeform 476">
                            <a:extLst>
                              <a:ext uri="{FF2B5EF4-FFF2-40B4-BE49-F238E27FC236}">
                                <a16:creationId xmlns:a16="http://schemas.microsoft.com/office/drawing/2014/main" id="{BF4644EF-DDFF-8D49-9FD0-2F7B3C29BC6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78" name="Freeform 477">
                            <a:extLst>
                              <a:ext uri="{FF2B5EF4-FFF2-40B4-BE49-F238E27FC236}">
                                <a16:creationId xmlns:a16="http://schemas.microsoft.com/office/drawing/2014/main" id="{EECCB299-4CD3-234D-AFCE-A2A331EA134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79" name="Freeform 478">
                            <a:extLst>
                              <a:ext uri="{FF2B5EF4-FFF2-40B4-BE49-F238E27FC236}">
                                <a16:creationId xmlns:a16="http://schemas.microsoft.com/office/drawing/2014/main" id="{7540398D-98A6-9A4C-A028-C839F9C9515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80" name="Freeform 479">
                            <a:extLst>
                              <a:ext uri="{FF2B5EF4-FFF2-40B4-BE49-F238E27FC236}">
                                <a16:creationId xmlns:a16="http://schemas.microsoft.com/office/drawing/2014/main" id="{11019135-4FCC-0344-AC3D-721648028E4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481" name="Straight Connector 480">
                            <a:extLst>
                              <a:ext uri="{FF2B5EF4-FFF2-40B4-BE49-F238E27FC236}">
                                <a16:creationId xmlns:a16="http://schemas.microsoft.com/office/drawing/2014/main" id="{5C03F5EB-3AFC-4543-B2EB-4052B79EB773}"/>
                              </a:ext>
                            </a:extLst>
                          </p:cNvPr>
                          <p:cNvCxnSpPr>
                            <a:endCxn id="476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82" name="Straight Connector 481">
                            <a:extLst>
                              <a:ext uri="{FF2B5EF4-FFF2-40B4-BE49-F238E27FC236}">
                                <a16:creationId xmlns:a16="http://schemas.microsoft.com/office/drawing/2014/main" id="{50EEA529-2E3B-0A4B-9DFF-EA2E08C6C057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471" name="Group 470">
                          <a:extLst>
                            <a:ext uri="{FF2B5EF4-FFF2-40B4-BE49-F238E27FC236}">
                              <a16:creationId xmlns:a16="http://schemas.microsoft.com/office/drawing/2014/main" id="{101A36BB-F1C4-5D47-B75D-03B9E2E4054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15985" cy="443457"/>
                          <a:chOff x="667045" y="1708643"/>
                          <a:chExt cx="515985" cy="443457"/>
                        </a:xfrm>
                      </p:grpSpPr>
                      <p:sp>
                        <p:nvSpPr>
                          <p:cNvPr id="472" name="Oval 471">
                            <a:extLst>
                              <a:ext uri="{FF2B5EF4-FFF2-40B4-BE49-F238E27FC236}">
                                <a16:creationId xmlns:a16="http://schemas.microsoft.com/office/drawing/2014/main" id="{DDF0E856-753E-FF40-89EE-E40AEF7160C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73" name="TextBox 472">
                            <a:extLst>
                              <a:ext uri="{FF2B5EF4-FFF2-40B4-BE49-F238E27FC236}">
                                <a16:creationId xmlns:a16="http://schemas.microsoft.com/office/drawing/2014/main" id="{C4BB44D7-7187-A143-ACE4-AF7AA08F601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15985" cy="44345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3c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451" name="Group 450">
                        <a:extLst>
                          <a:ext uri="{FF2B5EF4-FFF2-40B4-BE49-F238E27FC236}">
                            <a16:creationId xmlns:a16="http://schemas.microsoft.com/office/drawing/2014/main" id="{5FF824A3-CA23-7641-9C4D-F4D836BA239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5150" cy="443457"/>
                        <a:chOff x="1736090" y="2873352"/>
                        <a:chExt cx="565150" cy="443457"/>
                      </a:xfrm>
                    </p:grpSpPr>
                    <p:grpSp>
                      <p:nvGrpSpPr>
                        <p:cNvPr id="457" name="Group 327">
                          <a:extLst>
                            <a:ext uri="{FF2B5EF4-FFF2-40B4-BE49-F238E27FC236}">
                              <a16:creationId xmlns:a16="http://schemas.microsoft.com/office/drawing/2014/main" id="{5D84546C-2908-A44F-86F0-14845830BE8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461" name="Oval 460">
                            <a:extLst>
                              <a:ext uri="{FF2B5EF4-FFF2-40B4-BE49-F238E27FC236}">
                                <a16:creationId xmlns:a16="http://schemas.microsoft.com/office/drawing/2014/main" id="{2378F29F-8CA4-2546-BAAE-ECF6F0E3705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62" name="Rectangle 461">
                            <a:extLst>
                              <a:ext uri="{FF2B5EF4-FFF2-40B4-BE49-F238E27FC236}">
                                <a16:creationId xmlns:a16="http://schemas.microsoft.com/office/drawing/2014/main" id="{4875D8E7-03DA-A244-B2C1-CE3E3E97339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63" name="Oval 462">
                            <a:extLst>
                              <a:ext uri="{FF2B5EF4-FFF2-40B4-BE49-F238E27FC236}">
                                <a16:creationId xmlns:a16="http://schemas.microsoft.com/office/drawing/2014/main" id="{69C4F070-9AD8-B349-8D3A-A7A5BA73CF0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64" name="Freeform 463">
                            <a:extLst>
                              <a:ext uri="{FF2B5EF4-FFF2-40B4-BE49-F238E27FC236}">
                                <a16:creationId xmlns:a16="http://schemas.microsoft.com/office/drawing/2014/main" id="{859F95D0-8F88-AF45-A522-FBF8009BB87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65" name="Freeform 464">
                            <a:extLst>
                              <a:ext uri="{FF2B5EF4-FFF2-40B4-BE49-F238E27FC236}">
                                <a16:creationId xmlns:a16="http://schemas.microsoft.com/office/drawing/2014/main" id="{C5D63CE0-DA37-6941-85D1-1E9AF858D12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66" name="Freeform 465">
                            <a:extLst>
                              <a:ext uri="{FF2B5EF4-FFF2-40B4-BE49-F238E27FC236}">
                                <a16:creationId xmlns:a16="http://schemas.microsoft.com/office/drawing/2014/main" id="{05B6304E-219D-8C4C-933C-F74A50ADB90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67" name="Freeform 466">
                            <a:extLst>
                              <a:ext uri="{FF2B5EF4-FFF2-40B4-BE49-F238E27FC236}">
                                <a16:creationId xmlns:a16="http://schemas.microsoft.com/office/drawing/2014/main" id="{7A1C8338-E034-6F46-9CFA-19E29E6DB9C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468" name="Straight Connector 467">
                            <a:extLst>
                              <a:ext uri="{FF2B5EF4-FFF2-40B4-BE49-F238E27FC236}">
                                <a16:creationId xmlns:a16="http://schemas.microsoft.com/office/drawing/2014/main" id="{D01B141C-E8C1-5F43-9AB4-C8F47DB27ABC}"/>
                              </a:ext>
                            </a:extLst>
                          </p:cNvPr>
                          <p:cNvCxnSpPr>
                            <a:endCxn id="463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69" name="Straight Connector 468">
                            <a:extLst>
                              <a:ext uri="{FF2B5EF4-FFF2-40B4-BE49-F238E27FC236}">
                                <a16:creationId xmlns:a16="http://schemas.microsoft.com/office/drawing/2014/main" id="{C76D3549-4A99-A14A-9266-5C811EF2C96F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458" name="Group 457">
                          <a:extLst>
                            <a:ext uri="{FF2B5EF4-FFF2-40B4-BE49-F238E27FC236}">
                              <a16:creationId xmlns:a16="http://schemas.microsoft.com/office/drawing/2014/main" id="{50D34317-A86E-BD4A-B0A0-94B68B4DE33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29493" cy="443457"/>
                          <a:chOff x="667045" y="1708643"/>
                          <a:chExt cx="529493" cy="443457"/>
                        </a:xfrm>
                      </p:grpSpPr>
                      <p:sp>
                        <p:nvSpPr>
                          <p:cNvPr id="459" name="Oval 458">
                            <a:extLst>
                              <a:ext uri="{FF2B5EF4-FFF2-40B4-BE49-F238E27FC236}">
                                <a16:creationId xmlns:a16="http://schemas.microsoft.com/office/drawing/2014/main" id="{955898AE-9FB9-D145-99C3-AA5FE491F62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60" name="TextBox 459">
                            <a:extLst>
                              <a:ext uri="{FF2B5EF4-FFF2-40B4-BE49-F238E27FC236}">
                                <a16:creationId xmlns:a16="http://schemas.microsoft.com/office/drawing/2014/main" id="{FDC8D372-267E-834E-B2AD-E3D0477ABC3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29493" cy="44345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3a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452" name="Straight Connector 451">
                        <a:extLst>
                          <a:ext uri="{FF2B5EF4-FFF2-40B4-BE49-F238E27FC236}">
                            <a16:creationId xmlns:a16="http://schemas.microsoft.com/office/drawing/2014/main" id="{76BB832D-E2AD-9B4A-B2CA-006ACDF19252}"/>
                          </a:ext>
                        </a:extLst>
                      </p:cNvPr>
                      <p:cNvCxnSpPr>
                        <a:stCxn id="499" idx="2"/>
                        <a:endCxn id="486" idx="0"/>
                      </p:cNvCxnSpPr>
                      <p:nvPr/>
                    </p:nvCxnSpPr>
                    <p:spPr bwMode="auto">
                      <a:xfrm>
                        <a:off x="2035108" y="3316807"/>
                        <a:ext cx="4230" cy="777862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rgbClr val="000090"/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453" name="Straight Connector 452">
                        <a:extLst>
                          <a:ext uri="{FF2B5EF4-FFF2-40B4-BE49-F238E27FC236}">
                            <a16:creationId xmlns:a16="http://schemas.microsoft.com/office/drawing/2014/main" id="{B3B0C02C-7ED9-2141-817E-0BD07EFA2441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407477" y="3648621"/>
                        <a:ext cx="1204913" cy="635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454" name="Straight Connector 453">
                        <a:extLst>
                          <a:ext uri="{FF2B5EF4-FFF2-40B4-BE49-F238E27FC236}">
                            <a16:creationId xmlns:a16="http://schemas.microsoft.com/office/drawing/2014/main" id="{4555DBD5-470B-6741-9718-42247FE55249}"/>
                          </a:ext>
                        </a:extLst>
                      </p:cNvPr>
                      <p:cNvCxnSpPr>
                        <a:stCxn id="500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455" name="Straight Connector 454">
                        <a:extLst>
                          <a:ext uri="{FF2B5EF4-FFF2-40B4-BE49-F238E27FC236}">
                            <a16:creationId xmlns:a16="http://schemas.microsoft.com/office/drawing/2014/main" id="{C8445FE4-D43A-0F43-A2B9-579310EA2C4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456" name="Straight Connector 455">
                        <a:extLst>
                          <a:ext uri="{FF2B5EF4-FFF2-40B4-BE49-F238E27FC236}">
                            <a16:creationId xmlns:a16="http://schemas.microsoft.com/office/drawing/2014/main" id="{255E9653-31F2-2749-A41F-6F972A8AEFF9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1287553" y="3166946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sp>
                  <p:nvSpPr>
                    <p:cNvPr id="447" name="TextBox 446">
                      <a:extLst>
                        <a:ext uri="{FF2B5EF4-FFF2-40B4-BE49-F238E27FC236}">
                          <a16:creationId xmlns:a16="http://schemas.microsoft.com/office/drawing/2014/main" id="{235FB037-F7EE-DE49-97E8-683209B5D49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36838" y="3735782"/>
                      <a:ext cx="801929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500" dirty="0">
                          <a:solidFill>
                            <a:srgbClr val="000090"/>
                          </a:solidFill>
                          <a:latin typeface="Arial" charset="0"/>
                          <a:ea typeface="ＭＳ Ｐゴシック" charset="0"/>
                        </a:rPr>
                        <a:t>AS 3</a:t>
                      </a:r>
                    </a:p>
                  </p:txBody>
                </p:sp>
              </p:grpSp>
            </p:grpSp>
            <p:grpSp>
              <p:nvGrpSpPr>
                <p:cNvPr id="377" name="Group 376">
                  <a:extLst>
                    <a:ext uri="{FF2B5EF4-FFF2-40B4-BE49-F238E27FC236}">
                      <a16:creationId xmlns:a16="http://schemas.microsoft.com/office/drawing/2014/main" id="{216FE367-F524-D446-BD8E-161F28E81098}"/>
                    </a:ext>
                  </a:extLst>
                </p:cNvPr>
                <p:cNvGrpSpPr/>
                <p:nvPr/>
              </p:nvGrpSpPr>
              <p:grpSpPr>
                <a:xfrm>
                  <a:off x="1426553" y="4136253"/>
                  <a:ext cx="3452489" cy="1719017"/>
                  <a:chOff x="1426553" y="4136253"/>
                  <a:chExt cx="3452489" cy="1719017"/>
                </a:xfrm>
              </p:grpSpPr>
              <p:grpSp>
                <p:nvGrpSpPr>
                  <p:cNvPr id="379" name="Group 378">
                    <a:extLst>
                      <a:ext uri="{FF2B5EF4-FFF2-40B4-BE49-F238E27FC236}">
                        <a16:creationId xmlns:a16="http://schemas.microsoft.com/office/drawing/2014/main" id="{DA335CF7-6A44-CD42-BB9B-0F2E679F9021}"/>
                      </a:ext>
                    </a:extLst>
                  </p:cNvPr>
                  <p:cNvGrpSpPr/>
                  <p:nvPr/>
                </p:nvGrpSpPr>
                <p:grpSpPr>
                  <a:xfrm>
                    <a:off x="1426553" y="4136253"/>
                    <a:ext cx="2557336" cy="1719017"/>
                    <a:chOff x="-2170772" y="2784954"/>
                    <a:chExt cx="2712783" cy="1853712"/>
                  </a:xfrm>
                </p:grpSpPr>
                <p:sp>
                  <p:nvSpPr>
                    <p:cNvPr id="382" name="Freeform 2">
                      <a:extLst>
                        <a:ext uri="{FF2B5EF4-FFF2-40B4-BE49-F238E27FC236}">
                          <a16:creationId xmlns:a16="http://schemas.microsoft.com/office/drawing/2014/main" id="{62629CF7-F1C0-394C-847B-14D3503FA27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2170772" y="2784954"/>
                      <a:ext cx="2712783" cy="1853712"/>
                    </a:xfrm>
                    <a:custGeom>
                      <a:avLst/>
                      <a:gdLst>
                        <a:gd name="T0" fmla="*/ 648763 w 10001"/>
                        <a:gd name="T1" fmla="*/ 34777612 h 10125"/>
                        <a:gd name="T2" fmla="*/ 115976403 w 10001"/>
                        <a:gd name="T3" fmla="*/ 13733703 h 10125"/>
                        <a:gd name="T4" fmla="*/ 507700960 w 10001"/>
                        <a:gd name="T5" fmla="*/ 8662125 h 10125"/>
                        <a:gd name="T6" fmla="*/ 810212713 w 10001"/>
                        <a:gd name="T7" fmla="*/ 0 h 10125"/>
                        <a:gd name="T8" fmla="*/ 1090015738 w 10001"/>
                        <a:gd name="T9" fmla="*/ 8687929 h 10125"/>
                        <a:gd name="T10" fmla="*/ 1310938763 w 10001"/>
                        <a:gd name="T11" fmla="*/ 4279362 h 10125"/>
                        <a:gd name="T12" fmla="*/ 1620263134 w 10001"/>
                        <a:gd name="T13" fmla="*/ 25736690 h 10125"/>
                        <a:gd name="T14" fmla="*/ 1394798364 w 10001"/>
                        <a:gd name="T15" fmla="*/ 58525268 h 10125"/>
                        <a:gd name="T16" fmla="*/ 1134622140 w 10001"/>
                        <a:gd name="T17" fmla="*/ 80266624 h 10125"/>
                        <a:gd name="T18" fmla="*/ 860820276 w 10001"/>
                        <a:gd name="T19" fmla="*/ 76142271 h 10125"/>
                        <a:gd name="T20" fmla="*/ 708996782 w 10001"/>
                        <a:gd name="T21" fmla="*/ 85346835 h 10125"/>
                        <a:gd name="T22" fmla="*/ 509322667 w 10001"/>
                        <a:gd name="T23" fmla="*/ 86268164 h 10125"/>
                        <a:gd name="T24" fmla="*/ 353443899 w 10001"/>
                        <a:gd name="T25" fmla="*/ 67979516 h 10125"/>
                        <a:gd name="T26" fmla="*/ 192536914 w 10001"/>
                        <a:gd name="T27" fmla="*/ 64535347 h 10125"/>
                        <a:gd name="T28" fmla="*/ 648763 w 10001"/>
                        <a:gd name="T29" fmla="*/ 34777612 h 1012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connsiteX0" fmla="*/ 4 w 10040"/>
                        <a:gd name="connsiteY0" fmla="*/ 4039 h 10125"/>
                        <a:gd name="connsiteX1" fmla="*/ 715 w 10040"/>
                        <a:gd name="connsiteY1" fmla="*/ 1595 h 10125"/>
                        <a:gd name="connsiteX2" fmla="*/ 3130 w 10040"/>
                        <a:gd name="connsiteY2" fmla="*/ 1006 h 10125"/>
                        <a:gd name="connsiteX3" fmla="*/ 4995 w 10040"/>
                        <a:gd name="connsiteY3" fmla="*/ 0 h 10125"/>
                        <a:gd name="connsiteX4" fmla="*/ 6720 w 10040"/>
                        <a:gd name="connsiteY4" fmla="*/ 1009 h 10125"/>
                        <a:gd name="connsiteX5" fmla="*/ 9989 w 10040"/>
                        <a:gd name="connsiteY5" fmla="*/ 2989 h 10125"/>
                        <a:gd name="connsiteX6" fmla="*/ 8599 w 10040"/>
                        <a:gd name="connsiteY6" fmla="*/ 6797 h 10125"/>
                        <a:gd name="connsiteX7" fmla="*/ 6995 w 10040"/>
                        <a:gd name="connsiteY7" fmla="*/ 9322 h 10125"/>
                        <a:gd name="connsiteX8" fmla="*/ 5307 w 10040"/>
                        <a:gd name="connsiteY8" fmla="*/ 8843 h 10125"/>
                        <a:gd name="connsiteX9" fmla="*/ 4371 w 10040"/>
                        <a:gd name="connsiteY9" fmla="*/ 9912 h 10125"/>
                        <a:gd name="connsiteX10" fmla="*/ 3140 w 10040"/>
                        <a:gd name="connsiteY10" fmla="*/ 10019 h 10125"/>
                        <a:gd name="connsiteX11" fmla="*/ 2179 w 10040"/>
                        <a:gd name="connsiteY11" fmla="*/ 7895 h 10125"/>
                        <a:gd name="connsiteX12" fmla="*/ 1187 w 10040"/>
                        <a:gd name="connsiteY12" fmla="*/ 7495 h 10125"/>
                        <a:gd name="connsiteX13" fmla="*/ 4 w 10040"/>
                        <a:gd name="connsiteY13" fmla="*/ 4039 h 10125"/>
                        <a:gd name="connsiteX0" fmla="*/ 4 w 8600"/>
                        <a:gd name="connsiteY0" fmla="*/ 4042 h 10128"/>
                        <a:gd name="connsiteX1" fmla="*/ 715 w 8600"/>
                        <a:gd name="connsiteY1" fmla="*/ 1598 h 10128"/>
                        <a:gd name="connsiteX2" fmla="*/ 3130 w 8600"/>
                        <a:gd name="connsiteY2" fmla="*/ 1009 h 10128"/>
                        <a:gd name="connsiteX3" fmla="*/ 4995 w 8600"/>
                        <a:gd name="connsiteY3" fmla="*/ 3 h 10128"/>
                        <a:gd name="connsiteX4" fmla="*/ 6720 w 8600"/>
                        <a:gd name="connsiteY4" fmla="*/ 1012 h 10128"/>
                        <a:gd name="connsiteX5" fmla="*/ 8599 w 8600"/>
                        <a:gd name="connsiteY5" fmla="*/ 6800 h 10128"/>
                        <a:gd name="connsiteX6" fmla="*/ 6995 w 8600"/>
                        <a:gd name="connsiteY6" fmla="*/ 9325 h 10128"/>
                        <a:gd name="connsiteX7" fmla="*/ 5307 w 8600"/>
                        <a:gd name="connsiteY7" fmla="*/ 8846 h 10128"/>
                        <a:gd name="connsiteX8" fmla="*/ 4371 w 8600"/>
                        <a:gd name="connsiteY8" fmla="*/ 9915 h 10128"/>
                        <a:gd name="connsiteX9" fmla="*/ 3140 w 8600"/>
                        <a:gd name="connsiteY9" fmla="*/ 10022 h 10128"/>
                        <a:gd name="connsiteX10" fmla="*/ 2179 w 8600"/>
                        <a:gd name="connsiteY10" fmla="*/ 7898 h 10128"/>
                        <a:gd name="connsiteX11" fmla="*/ 1187 w 8600"/>
                        <a:gd name="connsiteY11" fmla="*/ 7498 h 10128"/>
                        <a:gd name="connsiteX12" fmla="*/ 4 w 8600"/>
                        <a:gd name="connsiteY12" fmla="*/ 4042 h 10128"/>
                        <a:gd name="connsiteX0" fmla="*/ 4 w 9326"/>
                        <a:gd name="connsiteY0" fmla="*/ 3988 h 9997"/>
                        <a:gd name="connsiteX1" fmla="*/ 830 w 9326"/>
                        <a:gd name="connsiteY1" fmla="*/ 1575 h 9997"/>
                        <a:gd name="connsiteX2" fmla="*/ 3639 w 9326"/>
                        <a:gd name="connsiteY2" fmla="*/ 993 h 9997"/>
                        <a:gd name="connsiteX3" fmla="*/ 5807 w 9326"/>
                        <a:gd name="connsiteY3" fmla="*/ 0 h 9997"/>
                        <a:gd name="connsiteX4" fmla="*/ 7813 w 9326"/>
                        <a:gd name="connsiteY4" fmla="*/ 996 h 9997"/>
                        <a:gd name="connsiteX5" fmla="*/ 9324 w 9326"/>
                        <a:gd name="connsiteY5" fmla="*/ 5746 h 9997"/>
                        <a:gd name="connsiteX6" fmla="*/ 8133 w 9326"/>
                        <a:gd name="connsiteY6" fmla="*/ 9204 h 9997"/>
                        <a:gd name="connsiteX7" fmla="*/ 6170 w 9326"/>
                        <a:gd name="connsiteY7" fmla="*/ 8731 h 9997"/>
                        <a:gd name="connsiteX8" fmla="*/ 5082 w 9326"/>
                        <a:gd name="connsiteY8" fmla="*/ 9787 h 9997"/>
                        <a:gd name="connsiteX9" fmla="*/ 3650 w 9326"/>
                        <a:gd name="connsiteY9" fmla="*/ 9892 h 9997"/>
                        <a:gd name="connsiteX10" fmla="*/ 2533 w 9326"/>
                        <a:gd name="connsiteY10" fmla="*/ 7795 h 9997"/>
                        <a:gd name="connsiteX11" fmla="*/ 1379 w 9326"/>
                        <a:gd name="connsiteY11" fmla="*/ 7400 h 9997"/>
                        <a:gd name="connsiteX12" fmla="*/ 4 w 9326"/>
                        <a:gd name="connsiteY12" fmla="*/ 3988 h 9997"/>
                        <a:gd name="connsiteX0" fmla="*/ 4 w 10001"/>
                        <a:gd name="connsiteY0" fmla="*/ 3989 h 10041"/>
                        <a:gd name="connsiteX1" fmla="*/ 890 w 10001"/>
                        <a:gd name="connsiteY1" fmla="*/ 1575 h 10041"/>
                        <a:gd name="connsiteX2" fmla="*/ 3902 w 10001"/>
                        <a:gd name="connsiteY2" fmla="*/ 993 h 10041"/>
                        <a:gd name="connsiteX3" fmla="*/ 6227 w 10001"/>
                        <a:gd name="connsiteY3" fmla="*/ 0 h 10041"/>
                        <a:gd name="connsiteX4" fmla="*/ 8378 w 10001"/>
                        <a:gd name="connsiteY4" fmla="*/ 996 h 10041"/>
                        <a:gd name="connsiteX5" fmla="*/ 9998 w 10001"/>
                        <a:gd name="connsiteY5" fmla="*/ 5748 h 10041"/>
                        <a:gd name="connsiteX6" fmla="*/ 8721 w 10001"/>
                        <a:gd name="connsiteY6" fmla="*/ 9207 h 10041"/>
                        <a:gd name="connsiteX7" fmla="*/ 5449 w 10001"/>
                        <a:gd name="connsiteY7" fmla="*/ 9790 h 10041"/>
                        <a:gd name="connsiteX8" fmla="*/ 3914 w 10001"/>
                        <a:gd name="connsiteY8" fmla="*/ 9895 h 10041"/>
                        <a:gd name="connsiteX9" fmla="*/ 2716 w 10001"/>
                        <a:gd name="connsiteY9" fmla="*/ 7797 h 10041"/>
                        <a:gd name="connsiteX10" fmla="*/ 1479 w 10001"/>
                        <a:gd name="connsiteY10" fmla="*/ 7402 h 10041"/>
                        <a:gd name="connsiteX11" fmla="*/ 4 w 10001"/>
                        <a:gd name="connsiteY11" fmla="*/ 3989 h 10041"/>
                        <a:gd name="connsiteX0" fmla="*/ 4 w 10001"/>
                        <a:gd name="connsiteY0" fmla="*/ 3989 h 14825"/>
                        <a:gd name="connsiteX1" fmla="*/ 890 w 10001"/>
                        <a:gd name="connsiteY1" fmla="*/ 1575 h 14825"/>
                        <a:gd name="connsiteX2" fmla="*/ 3902 w 10001"/>
                        <a:gd name="connsiteY2" fmla="*/ 993 h 14825"/>
                        <a:gd name="connsiteX3" fmla="*/ 6227 w 10001"/>
                        <a:gd name="connsiteY3" fmla="*/ 0 h 14825"/>
                        <a:gd name="connsiteX4" fmla="*/ 8378 w 10001"/>
                        <a:gd name="connsiteY4" fmla="*/ 996 h 14825"/>
                        <a:gd name="connsiteX5" fmla="*/ 9998 w 10001"/>
                        <a:gd name="connsiteY5" fmla="*/ 5748 h 14825"/>
                        <a:gd name="connsiteX6" fmla="*/ 8721 w 10001"/>
                        <a:gd name="connsiteY6" fmla="*/ 9207 h 14825"/>
                        <a:gd name="connsiteX7" fmla="*/ 6011 w 10001"/>
                        <a:gd name="connsiteY7" fmla="*/ 14823 h 14825"/>
                        <a:gd name="connsiteX8" fmla="*/ 3914 w 10001"/>
                        <a:gd name="connsiteY8" fmla="*/ 9895 h 14825"/>
                        <a:gd name="connsiteX9" fmla="*/ 2716 w 10001"/>
                        <a:gd name="connsiteY9" fmla="*/ 7797 h 14825"/>
                        <a:gd name="connsiteX10" fmla="*/ 1479 w 10001"/>
                        <a:gd name="connsiteY10" fmla="*/ 7402 h 14825"/>
                        <a:gd name="connsiteX11" fmla="*/ 4 w 10001"/>
                        <a:gd name="connsiteY11" fmla="*/ 3989 h 14825"/>
                        <a:gd name="connsiteX0" fmla="*/ 4 w 10001"/>
                        <a:gd name="connsiteY0" fmla="*/ 7436 h 18272"/>
                        <a:gd name="connsiteX1" fmla="*/ 890 w 10001"/>
                        <a:gd name="connsiteY1" fmla="*/ 5022 h 18272"/>
                        <a:gd name="connsiteX2" fmla="*/ 3902 w 10001"/>
                        <a:gd name="connsiteY2" fmla="*/ 4440 h 18272"/>
                        <a:gd name="connsiteX3" fmla="*/ 6026 w 10001"/>
                        <a:gd name="connsiteY3" fmla="*/ 0 h 18272"/>
                        <a:gd name="connsiteX4" fmla="*/ 8378 w 10001"/>
                        <a:gd name="connsiteY4" fmla="*/ 4443 h 18272"/>
                        <a:gd name="connsiteX5" fmla="*/ 9998 w 10001"/>
                        <a:gd name="connsiteY5" fmla="*/ 9195 h 18272"/>
                        <a:gd name="connsiteX6" fmla="*/ 8721 w 10001"/>
                        <a:gd name="connsiteY6" fmla="*/ 12654 h 18272"/>
                        <a:gd name="connsiteX7" fmla="*/ 6011 w 10001"/>
                        <a:gd name="connsiteY7" fmla="*/ 18270 h 18272"/>
                        <a:gd name="connsiteX8" fmla="*/ 3914 w 10001"/>
                        <a:gd name="connsiteY8" fmla="*/ 13342 h 18272"/>
                        <a:gd name="connsiteX9" fmla="*/ 2716 w 10001"/>
                        <a:gd name="connsiteY9" fmla="*/ 11244 h 18272"/>
                        <a:gd name="connsiteX10" fmla="*/ 1479 w 10001"/>
                        <a:gd name="connsiteY10" fmla="*/ 10849 h 18272"/>
                        <a:gd name="connsiteX11" fmla="*/ 4 w 10001"/>
                        <a:gd name="connsiteY11" fmla="*/ 7436 h 18272"/>
                        <a:gd name="connsiteX0" fmla="*/ 1 w 9998"/>
                        <a:gd name="connsiteY0" fmla="*/ 7436 h 18272"/>
                        <a:gd name="connsiteX1" fmla="*/ 3899 w 9998"/>
                        <a:gd name="connsiteY1" fmla="*/ 4440 h 18272"/>
                        <a:gd name="connsiteX2" fmla="*/ 6023 w 9998"/>
                        <a:gd name="connsiteY2" fmla="*/ 0 h 18272"/>
                        <a:gd name="connsiteX3" fmla="*/ 8375 w 9998"/>
                        <a:gd name="connsiteY3" fmla="*/ 4443 h 18272"/>
                        <a:gd name="connsiteX4" fmla="*/ 9995 w 9998"/>
                        <a:gd name="connsiteY4" fmla="*/ 9195 h 18272"/>
                        <a:gd name="connsiteX5" fmla="*/ 8718 w 9998"/>
                        <a:gd name="connsiteY5" fmla="*/ 12654 h 18272"/>
                        <a:gd name="connsiteX6" fmla="*/ 6008 w 9998"/>
                        <a:gd name="connsiteY6" fmla="*/ 18270 h 18272"/>
                        <a:gd name="connsiteX7" fmla="*/ 3911 w 9998"/>
                        <a:gd name="connsiteY7" fmla="*/ 13342 h 18272"/>
                        <a:gd name="connsiteX8" fmla="*/ 2713 w 9998"/>
                        <a:gd name="connsiteY8" fmla="*/ 11244 h 18272"/>
                        <a:gd name="connsiteX9" fmla="*/ 1476 w 9998"/>
                        <a:gd name="connsiteY9" fmla="*/ 10849 h 18272"/>
                        <a:gd name="connsiteX10" fmla="*/ 1 w 9998"/>
                        <a:gd name="connsiteY10" fmla="*/ 7436 h 18272"/>
                        <a:gd name="connsiteX0" fmla="*/ 35 w 8559"/>
                        <a:gd name="connsiteY0" fmla="*/ 5938 h 10000"/>
                        <a:gd name="connsiteX1" fmla="*/ 2459 w 8559"/>
                        <a:gd name="connsiteY1" fmla="*/ 2430 h 10000"/>
                        <a:gd name="connsiteX2" fmla="*/ 4583 w 8559"/>
                        <a:gd name="connsiteY2" fmla="*/ 0 h 10000"/>
                        <a:gd name="connsiteX3" fmla="*/ 6936 w 8559"/>
                        <a:gd name="connsiteY3" fmla="*/ 2432 h 10000"/>
                        <a:gd name="connsiteX4" fmla="*/ 8556 w 8559"/>
                        <a:gd name="connsiteY4" fmla="*/ 5032 h 10000"/>
                        <a:gd name="connsiteX5" fmla="*/ 7279 w 8559"/>
                        <a:gd name="connsiteY5" fmla="*/ 6925 h 10000"/>
                        <a:gd name="connsiteX6" fmla="*/ 4568 w 8559"/>
                        <a:gd name="connsiteY6" fmla="*/ 9999 h 10000"/>
                        <a:gd name="connsiteX7" fmla="*/ 2471 w 8559"/>
                        <a:gd name="connsiteY7" fmla="*/ 7302 h 10000"/>
                        <a:gd name="connsiteX8" fmla="*/ 1273 w 8559"/>
                        <a:gd name="connsiteY8" fmla="*/ 6154 h 10000"/>
                        <a:gd name="connsiteX9" fmla="*/ 35 w 8559"/>
                        <a:gd name="connsiteY9" fmla="*/ 5938 h 10000"/>
                        <a:gd name="connsiteX0" fmla="*/ 49 w 9820"/>
                        <a:gd name="connsiteY0" fmla="*/ 4655 h 10000"/>
                        <a:gd name="connsiteX1" fmla="*/ 2693 w 9820"/>
                        <a:gd name="connsiteY1" fmla="*/ 2430 h 10000"/>
                        <a:gd name="connsiteX2" fmla="*/ 5175 w 9820"/>
                        <a:gd name="connsiteY2" fmla="*/ 0 h 10000"/>
                        <a:gd name="connsiteX3" fmla="*/ 7924 w 9820"/>
                        <a:gd name="connsiteY3" fmla="*/ 2432 h 10000"/>
                        <a:gd name="connsiteX4" fmla="*/ 9816 w 9820"/>
                        <a:gd name="connsiteY4" fmla="*/ 5032 h 10000"/>
                        <a:gd name="connsiteX5" fmla="*/ 8324 w 9820"/>
                        <a:gd name="connsiteY5" fmla="*/ 6925 h 10000"/>
                        <a:gd name="connsiteX6" fmla="*/ 5157 w 9820"/>
                        <a:gd name="connsiteY6" fmla="*/ 9999 h 10000"/>
                        <a:gd name="connsiteX7" fmla="*/ 2707 w 9820"/>
                        <a:gd name="connsiteY7" fmla="*/ 7302 h 10000"/>
                        <a:gd name="connsiteX8" fmla="*/ 1307 w 9820"/>
                        <a:gd name="connsiteY8" fmla="*/ 6154 h 10000"/>
                        <a:gd name="connsiteX9" fmla="*/ 49 w 9820"/>
                        <a:gd name="connsiteY9" fmla="*/ 4655 h 10000"/>
                        <a:gd name="connsiteX0" fmla="*/ 45 w 9995"/>
                        <a:gd name="connsiteY0" fmla="*/ 4655 h 10000"/>
                        <a:gd name="connsiteX1" fmla="*/ 2737 w 9995"/>
                        <a:gd name="connsiteY1" fmla="*/ 2430 h 10000"/>
                        <a:gd name="connsiteX2" fmla="*/ 5265 w 9995"/>
                        <a:gd name="connsiteY2" fmla="*/ 0 h 10000"/>
                        <a:gd name="connsiteX3" fmla="*/ 8064 w 9995"/>
                        <a:gd name="connsiteY3" fmla="*/ 2432 h 10000"/>
                        <a:gd name="connsiteX4" fmla="*/ 9991 w 9995"/>
                        <a:gd name="connsiteY4" fmla="*/ 5032 h 10000"/>
                        <a:gd name="connsiteX5" fmla="*/ 8472 w 9995"/>
                        <a:gd name="connsiteY5" fmla="*/ 6925 h 10000"/>
                        <a:gd name="connsiteX6" fmla="*/ 5247 w 9995"/>
                        <a:gd name="connsiteY6" fmla="*/ 9999 h 10000"/>
                        <a:gd name="connsiteX7" fmla="*/ 2752 w 9995"/>
                        <a:gd name="connsiteY7" fmla="*/ 7302 h 10000"/>
                        <a:gd name="connsiteX8" fmla="*/ 1374 w 9995"/>
                        <a:gd name="connsiteY8" fmla="*/ 6984 h 10000"/>
                        <a:gd name="connsiteX9" fmla="*/ 45 w 9995"/>
                        <a:gd name="connsiteY9" fmla="*/ 4655 h 10000"/>
                        <a:gd name="connsiteX0" fmla="*/ 45 w 10000"/>
                        <a:gd name="connsiteY0" fmla="*/ 5032 h 10377"/>
                        <a:gd name="connsiteX1" fmla="*/ 2738 w 10000"/>
                        <a:gd name="connsiteY1" fmla="*/ 2807 h 10377"/>
                        <a:gd name="connsiteX2" fmla="*/ 4886 w 10000"/>
                        <a:gd name="connsiteY2" fmla="*/ 0 h 10377"/>
                        <a:gd name="connsiteX3" fmla="*/ 8068 w 10000"/>
                        <a:gd name="connsiteY3" fmla="*/ 2809 h 10377"/>
                        <a:gd name="connsiteX4" fmla="*/ 9996 w 10000"/>
                        <a:gd name="connsiteY4" fmla="*/ 5409 h 10377"/>
                        <a:gd name="connsiteX5" fmla="*/ 8476 w 10000"/>
                        <a:gd name="connsiteY5" fmla="*/ 7302 h 10377"/>
                        <a:gd name="connsiteX6" fmla="*/ 5250 w 10000"/>
                        <a:gd name="connsiteY6" fmla="*/ 10376 h 10377"/>
                        <a:gd name="connsiteX7" fmla="*/ 2753 w 10000"/>
                        <a:gd name="connsiteY7" fmla="*/ 7679 h 10377"/>
                        <a:gd name="connsiteX8" fmla="*/ 1375 w 10000"/>
                        <a:gd name="connsiteY8" fmla="*/ 7361 h 10377"/>
                        <a:gd name="connsiteX9" fmla="*/ 45 w 10000"/>
                        <a:gd name="connsiteY9" fmla="*/ 5032 h 10377"/>
                        <a:gd name="connsiteX0" fmla="*/ 45 w 10000"/>
                        <a:gd name="connsiteY0" fmla="*/ 5036 h 10381"/>
                        <a:gd name="connsiteX1" fmla="*/ 2738 w 10000"/>
                        <a:gd name="connsiteY1" fmla="*/ 2811 h 10381"/>
                        <a:gd name="connsiteX2" fmla="*/ 4886 w 10000"/>
                        <a:gd name="connsiteY2" fmla="*/ 4 h 10381"/>
                        <a:gd name="connsiteX3" fmla="*/ 8068 w 10000"/>
                        <a:gd name="connsiteY3" fmla="*/ 2813 h 10381"/>
                        <a:gd name="connsiteX4" fmla="*/ 9996 w 10000"/>
                        <a:gd name="connsiteY4" fmla="*/ 5413 h 10381"/>
                        <a:gd name="connsiteX5" fmla="*/ 8476 w 10000"/>
                        <a:gd name="connsiteY5" fmla="*/ 7306 h 10381"/>
                        <a:gd name="connsiteX6" fmla="*/ 5250 w 10000"/>
                        <a:gd name="connsiteY6" fmla="*/ 10380 h 10381"/>
                        <a:gd name="connsiteX7" fmla="*/ 2753 w 10000"/>
                        <a:gd name="connsiteY7" fmla="*/ 7683 h 10381"/>
                        <a:gd name="connsiteX8" fmla="*/ 1375 w 10000"/>
                        <a:gd name="connsiteY8" fmla="*/ 7365 h 10381"/>
                        <a:gd name="connsiteX9" fmla="*/ 45 w 10000"/>
                        <a:gd name="connsiteY9" fmla="*/ 5036 h 10381"/>
                        <a:gd name="connsiteX0" fmla="*/ 45 w 10000"/>
                        <a:gd name="connsiteY0" fmla="*/ 5036 h 10796"/>
                        <a:gd name="connsiteX1" fmla="*/ 2738 w 10000"/>
                        <a:gd name="connsiteY1" fmla="*/ 2811 h 10796"/>
                        <a:gd name="connsiteX2" fmla="*/ 4886 w 10000"/>
                        <a:gd name="connsiteY2" fmla="*/ 4 h 10796"/>
                        <a:gd name="connsiteX3" fmla="*/ 8068 w 10000"/>
                        <a:gd name="connsiteY3" fmla="*/ 2813 h 10796"/>
                        <a:gd name="connsiteX4" fmla="*/ 9996 w 10000"/>
                        <a:gd name="connsiteY4" fmla="*/ 5413 h 10796"/>
                        <a:gd name="connsiteX5" fmla="*/ 8476 w 10000"/>
                        <a:gd name="connsiteY5" fmla="*/ 7306 h 10796"/>
                        <a:gd name="connsiteX6" fmla="*/ 5202 w 10000"/>
                        <a:gd name="connsiteY6" fmla="*/ 10795 h 10796"/>
                        <a:gd name="connsiteX7" fmla="*/ 2753 w 10000"/>
                        <a:gd name="connsiteY7" fmla="*/ 7683 h 10796"/>
                        <a:gd name="connsiteX8" fmla="*/ 1375 w 10000"/>
                        <a:gd name="connsiteY8" fmla="*/ 7365 h 10796"/>
                        <a:gd name="connsiteX9" fmla="*/ 45 w 10000"/>
                        <a:gd name="connsiteY9" fmla="*/ 5036 h 10796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000" h="10795">
                          <a:moveTo>
                            <a:pt x="45" y="5036"/>
                          </a:moveTo>
                          <a:cubicBezTo>
                            <a:pt x="272" y="4277"/>
                            <a:pt x="1931" y="3650"/>
                            <a:pt x="2738" y="2811"/>
                          </a:cubicBezTo>
                          <a:cubicBezTo>
                            <a:pt x="3545" y="1972"/>
                            <a:pt x="3352" y="117"/>
                            <a:pt x="4886" y="4"/>
                          </a:cubicBezTo>
                          <a:cubicBezTo>
                            <a:pt x="6420" y="-109"/>
                            <a:pt x="7216" y="1912"/>
                            <a:pt x="8068" y="2813"/>
                          </a:cubicBezTo>
                          <a:cubicBezTo>
                            <a:pt x="8920" y="3715"/>
                            <a:pt x="9928" y="3420"/>
                            <a:pt x="9996" y="5413"/>
                          </a:cubicBezTo>
                          <a:cubicBezTo>
                            <a:pt x="10064" y="7406"/>
                            <a:pt x="9275" y="6409"/>
                            <a:pt x="8476" y="7306"/>
                          </a:cubicBezTo>
                          <a:cubicBezTo>
                            <a:pt x="7677" y="8203"/>
                            <a:pt x="7086" y="10770"/>
                            <a:pt x="5202" y="10795"/>
                          </a:cubicBezTo>
                          <a:cubicBezTo>
                            <a:pt x="3318" y="10820"/>
                            <a:pt x="3391" y="8255"/>
                            <a:pt x="2753" y="7683"/>
                          </a:cubicBezTo>
                          <a:cubicBezTo>
                            <a:pt x="2115" y="7111"/>
                            <a:pt x="2326" y="7496"/>
                            <a:pt x="1375" y="7365"/>
                          </a:cubicBezTo>
                          <a:cubicBezTo>
                            <a:pt x="493" y="6773"/>
                            <a:pt x="-182" y="5795"/>
                            <a:pt x="45" y="5036"/>
                          </a:cubicBezTo>
                          <a:close/>
                        </a:path>
                      </a:pathLst>
                    </a:custGeom>
                    <a:solidFill>
                      <a:srgbClr val="9CE0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685800">
                        <a:defRPr/>
                      </a:pPr>
                      <a:endParaRPr lang="en-US" sz="1350" kern="0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383" name="Group 382">
                      <a:extLst>
                        <a:ext uri="{FF2B5EF4-FFF2-40B4-BE49-F238E27FC236}">
                          <a16:creationId xmlns:a16="http://schemas.microsoft.com/office/drawing/2014/main" id="{5BDEBA52-B2AE-C249-B4E1-A1EA543866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935370" y="2935816"/>
                      <a:ext cx="2333625" cy="1652776"/>
                      <a:chOff x="833331" y="2873352"/>
                      <a:chExt cx="2333625" cy="1652776"/>
                    </a:xfrm>
                  </p:grpSpPr>
                  <p:grpSp>
                    <p:nvGrpSpPr>
                      <p:cNvPr id="384" name="Group 383">
                        <a:extLst>
                          <a:ext uri="{FF2B5EF4-FFF2-40B4-BE49-F238E27FC236}">
                            <a16:creationId xmlns:a16="http://schemas.microsoft.com/office/drawing/2014/main" id="{3AC0C204-2B48-AC4E-A396-049FBC6756C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7530" cy="431459"/>
                        <a:chOff x="1736090" y="2873352"/>
                        <a:chExt cx="567530" cy="431459"/>
                      </a:xfrm>
                    </p:grpSpPr>
                    <p:grpSp>
                      <p:nvGrpSpPr>
                        <p:cNvPr id="431" name="Group 327">
                          <a:extLst>
                            <a:ext uri="{FF2B5EF4-FFF2-40B4-BE49-F238E27FC236}">
                              <a16:creationId xmlns:a16="http://schemas.microsoft.com/office/drawing/2014/main" id="{E8BC624A-2794-404A-9871-CDAC172056F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435" name="Oval 434">
                            <a:extLst>
                              <a:ext uri="{FF2B5EF4-FFF2-40B4-BE49-F238E27FC236}">
                                <a16:creationId xmlns:a16="http://schemas.microsoft.com/office/drawing/2014/main" id="{0F604F89-DD7D-A045-BAD3-BC0FEE5E57D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36" name="Rectangle 435">
                            <a:extLst>
                              <a:ext uri="{FF2B5EF4-FFF2-40B4-BE49-F238E27FC236}">
                                <a16:creationId xmlns:a16="http://schemas.microsoft.com/office/drawing/2014/main" id="{9827A131-2F59-A34C-9AE3-85E42F0DCC0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37" name="Oval 436">
                            <a:extLst>
                              <a:ext uri="{FF2B5EF4-FFF2-40B4-BE49-F238E27FC236}">
                                <a16:creationId xmlns:a16="http://schemas.microsoft.com/office/drawing/2014/main" id="{0C6DC914-779E-5242-821C-14DADB3D08B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38" name="Freeform 437">
                            <a:extLst>
                              <a:ext uri="{FF2B5EF4-FFF2-40B4-BE49-F238E27FC236}">
                                <a16:creationId xmlns:a16="http://schemas.microsoft.com/office/drawing/2014/main" id="{2F342371-6C85-3742-9DED-DAE6130F816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39" name="Freeform 438">
                            <a:extLst>
                              <a:ext uri="{FF2B5EF4-FFF2-40B4-BE49-F238E27FC236}">
                                <a16:creationId xmlns:a16="http://schemas.microsoft.com/office/drawing/2014/main" id="{D4644009-EC8B-F847-A36B-128CBA181D9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40" name="Freeform 439">
                            <a:extLst>
                              <a:ext uri="{FF2B5EF4-FFF2-40B4-BE49-F238E27FC236}">
                                <a16:creationId xmlns:a16="http://schemas.microsoft.com/office/drawing/2014/main" id="{17CA9A1B-B7B6-9845-8DF4-B2275030ECB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41" name="Freeform 440">
                            <a:extLst>
                              <a:ext uri="{FF2B5EF4-FFF2-40B4-BE49-F238E27FC236}">
                                <a16:creationId xmlns:a16="http://schemas.microsoft.com/office/drawing/2014/main" id="{ACE63F56-80B5-204F-90A2-8DAD52431FE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442" name="Straight Connector 441">
                            <a:extLst>
                              <a:ext uri="{FF2B5EF4-FFF2-40B4-BE49-F238E27FC236}">
                                <a16:creationId xmlns:a16="http://schemas.microsoft.com/office/drawing/2014/main" id="{ED95AA96-123A-1A43-8D1D-A05D32BEF70D}"/>
                              </a:ext>
                            </a:extLst>
                          </p:cNvPr>
                          <p:cNvCxnSpPr>
                            <a:endCxn id="437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43" name="Straight Connector 442">
                            <a:extLst>
                              <a:ext uri="{FF2B5EF4-FFF2-40B4-BE49-F238E27FC236}">
                                <a16:creationId xmlns:a16="http://schemas.microsoft.com/office/drawing/2014/main" id="{A2B69F17-16A9-1444-ABE7-3EC6094FFB56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432" name="Group 431">
                          <a:extLst>
                            <a:ext uri="{FF2B5EF4-FFF2-40B4-BE49-F238E27FC236}">
                              <a16:creationId xmlns:a16="http://schemas.microsoft.com/office/drawing/2014/main" id="{1589E35C-1627-3344-8D4D-6F8581BFE0D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33258" cy="431459"/>
                          <a:chOff x="667045" y="1708643"/>
                          <a:chExt cx="533258" cy="431459"/>
                        </a:xfrm>
                      </p:grpSpPr>
                      <p:sp>
                        <p:nvSpPr>
                          <p:cNvPr id="433" name="Oval 432">
                            <a:extLst>
                              <a:ext uri="{FF2B5EF4-FFF2-40B4-BE49-F238E27FC236}">
                                <a16:creationId xmlns:a16="http://schemas.microsoft.com/office/drawing/2014/main" id="{A3138503-1D2C-6D4E-A5B3-A54E769C81F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34" name="TextBox 433">
                            <a:extLst>
                              <a:ext uri="{FF2B5EF4-FFF2-40B4-BE49-F238E27FC236}">
                                <a16:creationId xmlns:a16="http://schemas.microsoft.com/office/drawing/2014/main" id="{E3EF62D6-4FBE-AB47-AB76-AE3F2CE7946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33258" cy="43145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1b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385" name="Group 384">
                        <a:extLst>
                          <a:ext uri="{FF2B5EF4-FFF2-40B4-BE49-F238E27FC236}">
                            <a16:creationId xmlns:a16="http://schemas.microsoft.com/office/drawing/2014/main" id="{1E55935A-5B0A-FE4E-99A2-D8E7E254FB1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7530" cy="431459"/>
                        <a:chOff x="1736090" y="2873352"/>
                        <a:chExt cx="567530" cy="431459"/>
                      </a:xfrm>
                    </p:grpSpPr>
                    <p:grpSp>
                      <p:nvGrpSpPr>
                        <p:cNvPr id="418" name="Group 327">
                          <a:extLst>
                            <a:ext uri="{FF2B5EF4-FFF2-40B4-BE49-F238E27FC236}">
                              <a16:creationId xmlns:a16="http://schemas.microsoft.com/office/drawing/2014/main" id="{DEF1C0C5-9451-4F4C-94CF-C202129105E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422" name="Oval 421">
                            <a:extLst>
                              <a:ext uri="{FF2B5EF4-FFF2-40B4-BE49-F238E27FC236}">
                                <a16:creationId xmlns:a16="http://schemas.microsoft.com/office/drawing/2014/main" id="{F11C5FA4-D940-8243-BCF2-FABEDD3B3E8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23" name="Rectangle 422">
                            <a:extLst>
                              <a:ext uri="{FF2B5EF4-FFF2-40B4-BE49-F238E27FC236}">
                                <a16:creationId xmlns:a16="http://schemas.microsoft.com/office/drawing/2014/main" id="{1043D97B-B3FA-C641-8E63-1BBE28A3555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24" name="Oval 423">
                            <a:extLst>
                              <a:ext uri="{FF2B5EF4-FFF2-40B4-BE49-F238E27FC236}">
                                <a16:creationId xmlns:a16="http://schemas.microsoft.com/office/drawing/2014/main" id="{390272B7-C7A3-5B41-94CF-25024E0B8E6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25" name="Freeform 424">
                            <a:extLst>
                              <a:ext uri="{FF2B5EF4-FFF2-40B4-BE49-F238E27FC236}">
                                <a16:creationId xmlns:a16="http://schemas.microsoft.com/office/drawing/2014/main" id="{BE4118E9-D687-DD4E-BE70-1FC7947EF0A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26" name="Freeform 425">
                            <a:extLst>
                              <a:ext uri="{FF2B5EF4-FFF2-40B4-BE49-F238E27FC236}">
                                <a16:creationId xmlns:a16="http://schemas.microsoft.com/office/drawing/2014/main" id="{FBACD517-9531-A64C-9DB7-12D72129163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27" name="Freeform 426">
                            <a:extLst>
                              <a:ext uri="{FF2B5EF4-FFF2-40B4-BE49-F238E27FC236}">
                                <a16:creationId xmlns:a16="http://schemas.microsoft.com/office/drawing/2014/main" id="{11675EED-9A93-C142-83E1-9FD24FE6110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28" name="Freeform 427">
                            <a:extLst>
                              <a:ext uri="{FF2B5EF4-FFF2-40B4-BE49-F238E27FC236}">
                                <a16:creationId xmlns:a16="http://schemas.microsoft.com/office/drawing/2014/main" id="{50FE7B61-4724-BB48-8CA2-C94A3D4E961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429" name="Straight Connector 428">
                            <a:extLst>
                              <a:ext uri="{FF2B5EF4-FFF2-40B4-BE49-F238E27FC236}">
                                <a16:creationId xmlns:a16="http://schemas.microsoft.com/office/drawing/2014/main" id="{A0B7C404-0D5D-AB4D-99BB-4E3E117D4D84}"/>
                              </a:ext>
                            </a:extLst>
                          </p:cNvPr>
                          <p:cNvCxnSpPr>
                            <a:endCxn id="424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30" name="Straight Connector 429">
                            <a:extLst>
                              <a:ext uri="{FF2B5EF4-FFF2-40B4-BE49-F238E27FC236}">
                                <a16:creationId xmlns:a16="http://schemas.microsoft.com/office/drawing/2014/main" id="{45B743E2-CDB9-1B4D-8B0F-CDB27E3E657E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419" name="Group 418">
                          <a:extLst>
                            <a:ext uri="{FF2B5EF4-FFF2-40B4-BE49-F238E27FC236}">
                              <a16:creationId xmlns:a16="http://schemas.microsoft.com/office/drawing/2014/main" id="{D4D9B8F6-1D1C-EB42-B66E-1861DABD910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33258" cy="431459"/>
                          <a:chOff x="667045" y="1708643"/>
                          <a:chExt cx="533258" cy="431459"/>
                        </a:xfrm>
                      </p:grpSpPr>
                      <p:sp>
                        <p:nvSpPr>
                          <p:cNvPr id="420" name="Oval 419">
                            <a:extLst>
                              <a:ext uri="{FF2B5EF4-FFF2-40B4-BE49-F238E27FC236}">
                                <a16:creationId xmlns:a16="http://schemas.microsoft.com/office/drawing/2014/main" id="{45636873-8949-C64E-B8AC-D659456BD43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21" name="TextBox 420">
                            <a:extLst>
                              <a:ext uri="{FF2B5EF4-FFF2-40B4-BE49-F238E27FC236}">
                                <a16:creationId xmlns:a16="http://schemas.microsoft.com/office/drawing/2014/main" id="{1E3661C3-F545-8248-A65C-8765C235CF9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33258" cy="43145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1d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386" name="Group 385">
                        <a:extLst>
                          <a:ext uri="{FF2B5EF4-FFF2-40B4-BE49-F238E27FC236}">
                            <a16:creationId xmlns:a16="http://schemas.microsoft.com/office/drawing/2014/main" id="{E1D20916-4852-3F44-A035-3C94996D387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431460"/>
                        <a:chOff x="1736090" y="2873352"/>
                        <a:chExt cx="565150" cy="431460"/>
                      </a:xfrm>
                    </p:grpSpPr>
                    <p:grpSp>
                      <p:nvGrpSpPr>
                        <p:cNvPr id="405" name="Group 327">
                          <a:extLst>
                            <a:ext uri="{FF2B5EF4-FFF2-40B4-BE49-F238E27FC236}">
                              <a16:creationId xmlns:a16="http://schemas.microsoft.com/office/drawing/2014/main" id="{5927A8F5-BEE8-C747-BE07-13461F8200B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409" name="Oval 408">
                            <a:extLst>
                              <a:ext uri="{FF2B5EF4-FFF2-40B4-BE49-F238E27FC236}">
                                <a16:creationId xmlns:a16="http://schemas.microsoft.com/office/drawing/2014/main" id="{3A77506B-029D-F741-9106-2D0BDFAA8FC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10" name="Rectangle 409">
                            <a:extLst>
                              <a:ext uri="{FF2B5EF4-FFF2-40B4-BE49-F238E27FC236}">
                                <a16:creationId xmlns:a16="http://schemas.microsoft.com/office/drawing/2014/main" id="{5B7A8252-00ED-EE41-BC3F-4B29A5DC657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11" name="Oval 410">
                            <a:extLst>
                              <a:ext uri="{FF2B5EF4-FFF2-40B4-BE49-F238E27FC236}">
                                <a16:creationId xmlns:a16="http://schemas.microsoft.com/office/drawing/2014/main" id="{B0BF4CE9-FD63-C842-A605-86FE5AA2434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12" name="Freeform 411">
                            <a:extLst>
                              <a:ext uri="{FF2B5EF4-FFF2-40B4-BE49-F238E27FC236}">
                                <a16:creationId xmlns:a16="http://schemas.microsoft.com/office/drawing/2014/main" id="{093DE816-A834-344B-A35C-53AEDBC3ECD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13" name="Freeform 412">
                            <a:extLst>
                              <a:ext uri="{FF2B5EF4-FFF2-40B4-BE49-F238E27FC236}">
                                <a16:creationId xmlns:a16="http://schemas.microsoft.com/office/drawing/2014/main" id="{C7091647-4973-6947-BB99-37777F8F655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14" name="Freeform 413">
                            <a:extLst>
                              <a:ext uri="{FF2B5EF4-FFF2-40B4-BE49-F238E27FC236}">
                                <a16:creationId xmlns:a16="http://schemas.microsoft.com/office/drawing/2014/main" id="{2A9361F8-200B-E444-8DE8-C416151A979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15" name="Freeform 414">
                            <a:extLst>
                              <a:ext uri="{FF2B5EF4-FFF2-40B4-BE49-F238E27FC236}">
                                <a16:creationId xmlns:a16="http://schemas.microsoft.com/office/drawing/2014/main" id="{36722064-1EFB-0C46-8683-19449CE963D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416" name="Straight Connector 415">
                            <a:extLst>
                              <a:ext uri="{FF2B5EF4-FFF2-40B4-BE49-F238E27FC236}">
                                <a16:creationId xmlns:a16="http://schemas.microsoft.com/office/drawing/2014/main" id="{0089421A-D8EB-0245-AAC3-98CEA2438B41}"/>
                              </a:ext>
                            </a:extLst>
                          </p:cNvPr>
                          <p:cNvCxnSpPr>
                            <a:endCxn id="411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17" name="Straight Connector 416">
                            <a:extLst>
                              <a:ext uri="{FF2B5EF4-FFF2-40B4-BE49-F238E27FC236}">
                                <a16:creationId xmlns:a16="http://schemas.microsoft.com/office/drawing/2014/main" id="{0FEF70FB-C7B5-824A-ACC5-EFEF26372987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406" name="Group 405">
                          <a:extLst>
                            <a:ext uri="{FF2B5EF4-FFF2-40B4-BE49-F238E27FC236}">
                              <a16:creationId xmlns:a16="http://schemas.microsoft.com/office/drawing/2014/main" id="{CC53F093-34E0-AD44-AAAC-E81D1710459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19654" cy="431460"/>
                          <a:chOff x="667045" y="1708643"/>
                          <a:chExt cx="519654" cy="431460"/>
                        </a:xfrm>
                      </p:grpSpPr>
                      <p:sp>
                        <p:nvSpPr>
                          <p:cNvPr id="407" name="Oval 406">
                            <a:extLst>
                              <a:ext uri="{FF2B5EF4-FFF2-40B4-BE49-F238E27FC236}">
                                <a16:creationId xmlns:a16="http://schemas.microsoft.com/office/drawing/2014/main" id="{71EEFB54-B047-B04C-8E06-E12B839F070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08" name="TextBox 407">
                            <a:extLst>
                              <a:ext uri="{FF2B5EF4-FFF2-40B4-BE49-F238E27FC236}">
                                <a16:creationId xmlns:a16="http://schemas.microsoft.com/office/drawing/2014/main" id="{41045F33-103E-394D-8CDC-466F17D0530E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19654" cy="43146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1c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387" name="Group 386">
                        <a:extLst>
                          <a:ext uri="{FF2B5EF4-FFF2-40B4-BE49-F238E27FC236}">
                            <a16:creationId xmlns:a16="http://schemas.microsoft.com/office/drawing/2014/main" id="{CF9FAB3E-89D0-E141-A8FA-54F95FB9143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7530" cy="431460"/>
                        <a:chOff x="1736090" y="2873352"/>
                        <a:chExt cx="567530" cy="431460"/>
                      </a:xfrm>
                    </p:grpSpPr>
                    <p:grpSp>
                      <p:nvGrpSpPr>
                        <p:cNvPr id="392" name="Group 327">
                          <a:extLst>
                            <a:ext uri="{FF2B5EF4-FFF2-40B4-BE49-F238E27FC236}">
                              <a16:creationId xmlns:a16="http://schemas.microsoft.com/office/drawing/2014/main" id="{EF1D9DAA-152F-3B43-A5E6-5832E4693684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396" name="Oval 395">
                            <a:extLst>
                              <a:ext uri="{FF2B5EF4-FFF2-40B4-BE49-F238E27FC236}">
                                <a16:creationId xmlns:a16="http://schemas.microsoft.com/office/drawing/2014/main" id="{7D4F535B-8429-F641-B6A0-346953CBA37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397" name="Rectangle 396">
                            <a:extLst>
                              <a:ext uri="{FF2B5EF4-FFF2-40B4-BE49-F238E27FC236}">
                                <a16:creationId xmlns:a16="http://schemas.microsoft.com/office/drawing/2014/main" id="{41766DC7-3FA8-5240-A389-76F4A17894D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398" name="Oval 397">
                            <a:extLst>
                              <a:ext uri="{FF2B5EF4-FFF2-40B4-BE49-F238E27FC236}">
                                <a16:creationId xmlns:a16="http://schemas.microsoft.com/office/drawing/2014/main" id="{5F4EAFA3-31D1-3444-B1D3-53FD0EF8E3F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399" name="Freeform 398">
                            <a:extLst>
                              <a:ext uri="{FF2B5EF4-FFF2-40B4-BE49-F238E27FC236}">
                                <a16:creationId xmlns:a16="http://schemas.microsoft.com/office/drawing/2014/main" id="{152902E8-334A-2B42-9BA6-AF188C53F52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00" name="Freeform 399">
                            <a:extLst>
                              <a:ext uri="{FF2B5EF4-FFF2-40B4-BE49-F238E27FC236}">
                                <a16:creationId xmlns:a16="http://schemas.microsoft.com/office/drawing/2014/main" id="{4DC2C0EF-9A47-6247-B211-492C383FB3D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01" name="Freeform 400">
                            <a:extLst>
                              <a:ext uri="{FF2B5EF4-FFF2-40B4-BE49-F238E27FC236}">
                                <a16:creationId xmlns:a16="http://schemas.microsoft.com/office/drawing/2014/main" id="{32FC7147-0118-BE4F-8F42-5C778952840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02" name="Freeform 401">
                            <a:extLst>
                              <a:ext uri="{FF2B5EF4-FFF2-40B4-BE49-F238E27FC236}">
                                <a16:creationId xmlns:a16="http://schemas.microsoft.com/office/drawing/2014/main" id="{AFDECA8E-8DAC-AF4F-A7A8-9F326DB99B3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403" name="Straight Connector 402">
                            <a:extLst>
                              <a:ext uri="{FF2B5EF4-FFF2-40B4-BE49-F238E27FC236}">
                                <a16:creationId xmlns:a16="http://schemas.microsoft.com/office/drawing/2014/main" id="{9FF59317-BCD5-D042-8296-2B2D746766D3}"/>
                              </a:ext>
                            </a:extLst>
                          </p:cNvPr>
                          <p:cNvCxnSpPr>
                            <a:endCxn id="398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04" name="Straight Connector 403">
                            <a:extLst>
                              <a:ext uri="{FF2B5EF4-FFF2-40B4-BE49-F238E27FC236}">
                                <a16:creationId xmlns:a16="http://schemas.microsoft.com/office/drawing/2014/main" id="{3DCFF513-F1EC-864D-8830-1468ED1B523E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393" name="Group 392">
                          <a:extLst>
                            <a:ext uri="{FF2B5EF4-FFF2-40B4-BE49-F238E27FC236}">
                              <a16:creationId xmlns:a16="http://schemas.microsoft.com/office/drawing/2014/main" id="{886C351E-30BA-DF49-A85F-DD9707A366B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33258" cy="431460"/>
                          <a:chOff x="667045" y="1708643"/>
                          <a:chExt cx="533258" cy="431460"/>
                        </a:xfrm>
                      </p:grpSpPr>
                      <p:sp>
                        <p:nvSpPr>
                          <p:cNvPr id="394" name="Oval 393">
                            <a:extLst>
                              <a:ext uri="{FF2B5EF4-FFF2-40B4-BE49-F238E27FC236}">
                                <a16:creationId xmlns:a16="http://schemas.microsoft.com/office/drawing/2014/main" id="{D4B291B3-1CC1-B94F-B091-84A1939A53A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395" name="TextBox 394">
                            <a:extLst>
                              <a:ext uri="{FF2B5EF4-FFF2-40B4-BE49-F238E27FC236}">
                                <a16:creationId xmlns:a16="http://schemas.microsoft.com/office/drawing/2014/main" id="{B03C5213-0B5E-8743-8495-AB951B1DED8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33258" cy="43146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1a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388" name="Straight Connector 387">
                        <a:extLst>
                          <a:ext uri="{FF2B5EF4-FFF2-40B4-BE49-F238E27FC236}">
                            <a16:creationId xmlns:a16="http://schemas.microsoft.com/office/drawing/2014/main" id="{1FAD6D31-07E5-6C4A-B4E5-D06E206DB0C1}"/>
                          </a:ext>
                        </a:extLst>
                      </p:cNvPr>
                      <p:cNvCxnSpPr>
                        <a:stCxn id="435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389" name="Straight Connector 388">
                        <a:extLst>
                          <a:ext uri="{FF2B5EF4-FFF2-40B4-BE49-F238E27FC236}">
                            <a16:creationId xmlns:a16="http://schemas.microsoft.com/office/drawing/2014/main" id="{84D21707-F898-DA49-ADF6-D789CB7063B5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390" name="Straight Connector 389">
                        <a:extLst>
                          <a:ext uri="{FF2B5EF4-FFF2-40B4-BE49-F238E27FC236}">
                            <a16:creationId xmlns:a16="http://schemas.microsoft.com/office/drawing/2014/main" id="{3175D0AB-5DDF-E944-BC89-7F96A181FECD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196042" y="3783542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391" name="Straight Connector 390">
                        <a:extLst>
                          <a:ext uri="{FF2B5EF4-FFF2-40B4-BE49-F238E27FC236}">
                            <a16:creationId xmlns:a16="http://schemas.microsoft.com/office/drawing/2014/main" id="{910A80D2-6B7C-3244-9790-5492E4C5AD6A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1287553" y="3166946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  <p:sp>
                <p:nvSpPr>
                  <p:cNvPr id="380" name="TextBox 379">
                    <a:extLst>
                      <a:ext uri="{FF2B5EF4-FFF2-40B4-BE49-F238E27FC236}">
                        <a16:creationId xmlns:a16="http://schemas.microsoft.com/office/drawing/2014/main" id="{8653EAA8-8A1D-E142-933A-15274733651B}"/>
                      </a:ext>
                    </a:extLst>
                  </p:cNvPr>
                  <p:cNvSpPr txBox="1"/>
                  <p:nvPr/>
                </p:nvSpPr>
                <p:spPr>
                  <a:xfrm>
                    <a:off x="1430686" y="4247082"/>
                    <a:ext cx="753532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500" dirty="0">
                        <a:solidFill>
                          <a:srgbClr val="000090"/>
                        </a:solidFill>
                        <a:latin typeface="Arial" charset="0"/>
                        <a:ea typeface="ＭＳ Ｐゴシック" charset="0"/>
                      </a:rPr>
                      <a:t>AS 1</a:t>
                    </a:r>
                  </a:p>
                </p:txBody>
              </p:sp>
              <p:cxnSp>
                <p:nvCxnSpPr>
                  <p:cNvPr id="381" name="Straight Connector 380">
                    <a:extLst>
                      <a:ext uri="{FF2B5EF4-FFF2-40B4-BE49-F238E27FC236}">
                        <a16:creationId xmlns:a16="http://schemas.microsoft.com/office/drawing/2014/main" id="{9F8FC446-700F-E64A-81CE-83BA83C51543}"/>
                      </a:ext>
                    </a:extLst>
                  </p:cNvPr>
                  <p:cNvCxnSpPr>
                    <a:cxnSpLocks/>
                    <a:stCxn id="523" idx="1"/>
                  </p:cNvCxnSpPr>
                  <p:nvPr/>
                </p:nvCxnSpPr>
                <p:spPr bwMode="auto">
                  <a:xfrm flipH="1" flipV="1">
                    <a:off x="3848375" y="5024787"/>
                    <a:ext cx="1030667" cy="727648"/>
                  </a:xfrm>
                  <a:prstGeom prst="line">
                    <a:avLst/>
                  </a:prstGeom>
                  <a:solidFill>
                    <a:srgbClr val="00CC99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60758C44-1362-5E4A-A82A-1279B011F30E}"/>
                    </a:ext>
                  </a:extLst>
                </p:cNvPr>
                <p:cNvCxnSpPr>
                  <a:cxnSpLocks/>
                  <a:stCxn id="539" idx="5"/>
                  <a:endCxn id="460" idx="1"/>
                </p:cNvCxnSpPr>
                <p:nvPr/>
              </p:nvCxnSpPr>
              <p:spPr bwMode="auto">
                <a:xfrm flipV="1">
                  <a:off x="6957825" y="4576906"/>
                  <a:ext cx="1398777" cy="1029445"/>
                </a:xfrm>
                <a:prstGeom prst="line">
                  <a:avLst/>
                </a:prstGeom>
                <a:solidFill>
                  <a:srgbClr val="00CC99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358" name="Group 357">
                <a:extLst>
                  <a:ext uri="{FF2B5EF4-FFF2-40B4-BE49-F238E27FC236}">
                    <a16:creationId xmlns:a16="http://schemas.microsoft.com/office/drawing/2014/main" id="{115B6435-BC3A-344B-BFFA-7A1AA86CEE5D}"/>
                  </a:ext>
                </a:extLst>
              </p:cNvPr>
              <p:cNvGrpSpPr/>
              <p:nvPr/>
            </p:nvGrpSpPr>
            <p:grpSpPr>
              <a:xfrm>
                <a:off x="9525929" y="4809915"/>
                <a:ext cx="1701734" cy="616172"/>
                <a:chOff x="6935906" y="5482318"/>
                <a:chExt cx="1701734" cy="616172"/>
              </a:xfrm>
            </p:grpSpPr>
            <p:grpSp>
              <p:nvGrpSpPr>
                <p:cNvPr id="359" name="Group 358">
                  <a:extLst>
                    <a:ext uri="{FF2B5EF4-FFF2-40B4-BE49-F238E27FC236}">
                      <a16:creationId xmlns:a16="http://schemas.microsoft.com/office/drawing/2014/main" id="{FE70586D-E550-E647-AD46-064B43BBD151}"/>
                    </a:ext>
                  </a:extLst>
                </p:cNvPr>
                <p:cNvGrpSpPr/>
                <p:nvPr/>
              </p:nvGrpSpPr>
              <p:grpSpPr>
                <a:xfrm>
                  <a:off x="6935906" y="5482318"/>
                  <a:ext cx="1701734" cy="616172"/>
                  <a:chOff x="6808463" y="5108795"/>
                  <a:chExt cx="1701734" cy="616172"/>
                </a:xfrm>
              </p:grpSpPr>
              <p:sp>
                <p:nvSpPr>
                  <p:cNvPr id="361" name="Freeform 2">
                    <a:extLst>
                      <a:ext uri="{FF2B5EF4-FFF2-40B4-BE49-F238E27FC236}">
                        <a16:creationId xmlns:a16="http://schemas.microsoft.com/office/drawing/2014/main" id="{18082CBB-F3E3-724E-95BE-DB64A1600A4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08463" y="5108795"/>
                    <a:ext cx="1701734" cy="616172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 w 9959"/>
                      <a:gd name="connsiteY0" fmla="*/ 5593 h 11352"/>
                      <a:gd name="connsiteX1" fmla="*/ 1089 w 9959"/>
                      <a:gd name="connsiteY1" fmla="*/ 469 h 11352"/>
                      <a:gd name="connsiteX2" fmla="*/ 4845 w 9959"/>
                      <a:gd name="connsiteY2" fmla="*/ 561 h 11352"/>
                      <a:gd name="connsiteX3" fmla="*/ 8027 w 9959"/>
                      <a:gd name="connsiteY3" fmla="*/ 3370 h 11352"/>
                      <a:gd name="connsiteX4" fmla="*/ 9955 w 9959"/>
                      <a:gd name="connsiteY4" fmla="*/ 5970 h 11352"/>
                      <a:gd name="connsiteX5" fmla="*/ 8435 w 9959"/>
                      <a:gd name="connsiteY5" fmla="*/ 7863 h 11352"/>
                      <a:gd name="connsiteX6" fmla="*/ 5161 w 9959"/>
                      <a:gd name="connsiteY6" fmla="*/ 11352 h 11352"/>
                      <a:gd name="connsiteX7" fmla="*/ 2712 w 9959"/>
                      <a:gd name="connsiteY7" fmla="*/ 8240 h 11352"/>
                      <a:gd name="connsiteX8" fmla="*/ 1334 w 9959"/>
                      <a:gd name="connsiteY8" fmla="*/ 7922 h 11352"/>
                      <a:gd name="connsiteX9" fmla="*/ 4 w 9959"/>
                      <a:gd name="connsiteY9" fmla="*/ 5593 h 11352"/>
                      <a:gd name="connsiteX0" fmla="*/ 0 w 11223"/>
                      <a:gd name="connsiteY0" fmla="*/ 3835 h 9929"/>
                      <a:gd name="connsiteX1" fmla="*/ 2316 w 11223"/>
                      <a:gd name="connsiteY1" fmla="*/ 342 h 9929"/>
                      <a:gd name="connsiteX2" fmla="*/ 6088 w 11223"/>
                      <a:gd name="connsiteY2" fmla="*/ 423 h 9929"/>
                      <a:gd name="connsiteX3" fmla="*/ 9283 w 11223"/>
                      <a:gd name="connsiteY3" fmla="*/ 2898 h 9929"/>
                      <a:gd name="connsiteX4" fmla="*/ 11219 w 11223"/>
                      <a:gd name="connsiteY4" fmla="*/ 5188 h 9929"/>
                      <a:gd name="connsiteX5" fmla="*/ 9693 w 11223"/>
                      <a:gd name="connsiteY5" fmla="*/ 6856 h 9929"/>
                      <a:gd name="connsiteX6" fmla="*/ 6405 w 11223"/>
                      <a:gd name="connsiteY6" fmla="*/ 9929 h 9929"/>
                      <a:gd name="connsiteX7" fmla="*/ 3946 w 11223"/>
                      <a:gd name="connsiteY7" fmla="*/ 7188 h 9929"/>
                      <a:gd name="connsiteX8" fmla="*/ 2562 w 11223"/>
                      <a:gd name="connsiteY8" fmla="*/ 6908 h 9929"/>
                      <a:gd name="connsiteX9" fmla="*/ 0 w 11223"/>
                      <a:gd name="connsiteY9" fmla="*/ 3835 h 9929"/>
                      <a:gd name="connsiteX0" fmla="*/ 0 w 9999"/>
                      <a:gd name="connsiteY0" fmla="*/ 3862 h 10000"/>
                      <a:gd name="connsiteX1" fmla="*/ 2064 w 9999"/>
                      <a:gd name="connsiteY1" fmla="*/ 344 h 10000"/>
                      <a:gd name="connsiteX2" fmla="*/ 5425 w 9999"/>
                      <a:gd name="connsiteY2" fmla="*/ 426 h 10000"/>
                      <a:gd name="connsiteX3" fmla="*/ 8271 w 9999"/>
                      <a:gd name="connsiteY3" fmla="*/ 2919 h 10000"/>
                      <a:gd name="connsiteX4" fmla="*/ 9996 w 9999"/>
                      <a:gd name="connsiteY4" fmla="*/ 5225 h 10000"/>
                      <a:gd name="connsiteX5" fmla="*/ 8637 w 9999"/>
                      <a:gd name="connsiteY5" fmla="*/ 6905 h 10000"/>
                      <a:gd name="connsiteX6" fmla="*/ 5707 w 9999"/>
                      <a:gd name="connsiteY6" fmla="*/ 10000 h 10000"/>
                      <a:gd name="connsiteX7" fmla="*/ 2283 w 9999"/>
                      <a:gd name="connsiteY7" fmla="*/ 6957 h 10000"/>
                      <a:gd name="connsiteX8" fmla="*/ 0 w 9999"/>
                      <a:gd name="connsiteY8" fmla="*/ 3862 h 10000"/>
                      <a:gd name="connsiteX0" fmla="*/ 124 w 10124"/>
                      <a:gd name="connsiteY0" fmla="*/ 3862 h 10000"/>
                      <a:gd name="connsiteX1" fmla="*/ 2188 w 10124"/>
                      <a:gd name="connsiteY1" fmla="*/ 344 h 10000"/>
                      <a:gd name="connsiteX2" fmla="*/ 5550 w 10124"/>
                      <a:gd name="connsiteY2" fmla="*/ 426 h 10000"/>
                      <a:gd name="connsiteX3" fmla="*/ 8396 w 10124"/>
                      <a:gd name="connsiteY3" fmla="*/ 2919 h 10000"/>
                      <a:gd name="connsiteX4" fmla="*/ 10121 w 10124"/>
                      <a:gd name="connsiteY4" fmla="*/ 5225 h 10000"/>
                      <a:gd name="connsiteX5" fmla="*/ 8762 w 10124"/>
                      <a:gd name="connsiteY5" fmla="*/ 6905 h 10000"/>
                      <a:gd name="connsiteX6" fmla="*/ 5832 w 10124"/>
                      <a:gd name="connsiteY6" fmla="*/ 10000 h 10000"/>
                      <a:gd name="connsiteX7" fmla="*/ 124 w 10124"/>
                      <a:gd name="connsiteY7" fmla="*/ 3862 h 10000"/>
                      <a:gd name="connsiteX0" fmla="*/ 43 w 10045"/>
                      <a:gd name="connsiteY0" fmla="*/ 3862 h 6912"/>
                      <a:gd name="connsiteX1" fmla="*/ 2107 w 10045"/>
                      <a:gd name="connsiteY1" fmla="*/ 344 h 6912"/>
                      <a:gd name="connsiteX2" fmla="*/ 5469 w 10045"/>
                      <a:gd name="connsiteY2" fmla="*/ 426 h 6912"/>
                      <a:gd name="connsiteX3" fmla="*/ 8315 w 10045"/>
                      <a:gd name="connsiteY3" fmla="*/ 2919 h 6912"/>
                      <a:gd name="connsiteX4" fmla="*/ 10040 w 10045"/>
                      <a:gd name="connsiteY4" fmla="*/ 5225 h 6912"/>
                      <a:gd name="connsiteX5" fmla="*/ 8681 w 10045"/>
                      <a:gd name="connsiteY5" fmla="*/ 6905 h 6912"/>
                      <a:gd name="connsiteX6" fmla="*/ 3967 w 10045"/>
                      <a:gd name="connsiteY6" fmla="*/ 5885 h 6912"/>
                      <a:gd name="connsiteX7" fmla="*/ 43 w 10045"/>
                      <a:gd name="connsiteY7" fmla="*/ 3862 h 6912"/>
                      <a:gd name="connsiteX0" fmla="*/ 47 w 10004"/>
                      <a:gd name="connsiteY0" fmla="*/ 5106 h 9519"/>
                      <a:gd name="connsiteX1" fmla="*/ 2102 w 10004"/>
                      <a:gd name="connsiteY1" fmla="*/ 17 h 9519"/>
                      <a:gd name="connsiteX2" fmla="*/ 6651 w 10004"/>
                      <a:gd name="connsiteY2" fmla="*/ 3484 h 9519"/>
                      <a:gd name="connsiteX3" fmla="*/ 8282 w 10004"/>
                      <a:gd name="connsiteY3" fmla="*/ 3742 h 9519"/>
                      <a:gd name="connsiteX4" fmla="*/ 9999 w 10004"/>
                      <a:gd name="connsiteY4" fmla="*/ 7078 h 9519"/>
                      <a:gd name="connsiteX5" fmla="*/ 8646 w 10004"/>
                      <a:gd name="connsiteY5" fmla="*/ 9509 h 9519"/>
                      <a:gd name="connsiteX6" fmla="*/ 3953 w 10004"/>
                      <a:gd name="connsiteY6" fmla="*/ 8033 h 9519"/>
                      <a:gd name="connsiteX7" fmla="*/ 47 w 10004"/>
                      <a:gd name="connsiteY7" fmla="*/ 5106 h 9519"/>
                      <a:gd name="connsiteX0" fmla="*/ 43 w 9996"/>
                      <a:gd name="connsiteY0" fmla="*/ 6232 h 10868"/>
                      <a:gd name="connsiteX1" fmla="*/ 2097 w 9996"/>
                      <a:gd name="connsiteY1" fmla="*/ 886 h 10868"/>
                      <a:gd name="connsiteX2" fmla="*/ 5642 w 9996"/>
                      <a:gd name="connsiteY2" fmla="*/ 385 h 10868"/>
                      <a:gd name="connsiteX3" fmla="*/ 8275 w 9996"/>
                      <a:gd name="connsiteY3" fmla="*/ 4799 h 10868"/>
                      <a:gd name="connsiteX4" fmla="*/ 9991 w 9996"/>
                      <a:gd name="connsiteY4" fmla="*/ 8304 h 10868"/>
                      <a:gd name="connsiteX5" fmla="*/ 8639 w 9996"/>
                      <a:gd name="connsiteY5" fmla="*/ 10857 h 10868"/>
                      <a:gd name="connsiteX6" fmla="*/ 3947 w 9996"/>
                      <a:gd name="connsiteY6" fmla="*/ 9307 h 10868"/>
                      <a:gd name="connsiteX7" fmla="*/ 43 w 9996"/>
                      <a:gd name="connsiteY7" fmla="*/ 6232 h 10868"/>
                      <a:gd name="connsiteX0" fmla="*/ 43 w 10004"/>
                      <a:gd name="connsiteY0" fmla="*/ 5543 h 9809"/>
                      <a:gd name="connsiteX1" fmla="*/ 2098 w 10004"/>
                      <a:gd name="connsiteY1" fmla="*/ 624 h 9809"/>
                      <a:gd name="connsiteX2" fmla="*/ 5644 w 10004"/>
                      <a:gd name="connsiteY2" fmla="*/ 163 h 9809"/>
                      <a:gd name="connsiteX3" fmla="*/ 8163 w 10004"/>
                      <a:gd name="connsiteY3" fmla="*/ 1492 h 9809"/>
                      <a:gd name="connsiteX4" fmla="*/ 9995 w 10004"/>
                      <a:gd name="connsiteY4" fmla="*/ 7450 h 9809"/>
                      <a:gd name="connsiteX5" fmla="*/ 8642 w 10004"/>
                      <a:gd name="connsiteY5" fmla="*/ 9799 h 9809"/>
                      <a:gd name="connsiteX6" fmla="*/ 3949 w 10004"/>
                      <a:gd name="connsiteY6" fmla="*/ 8373 h 9809"/>
                      <a:gd name="connsiteX7" fmla="*/ 43 w 10004"/>
                      <a:gd name="connsiteY7" fmla="*/ 5543 h 9809"/>
                      <a:gd name="connsiteX0" fmla="*/ 43 w 8950"/>
                      <a:gd name="connsiteY0" fmla="*/ 5651 h 10081"/>
                      <a:gd name="connsiteX1" fmla="*/ 2097 w 8950"/>
                      <a:gd name="connsiteY1" fmla="*/ 636 h 10081"/>
                      <a:gd name="connsiteX2" fmla="*/ 5642 w 8950"/>
                      <a:gd name="connsiteY2" fmla="*/ 166 h 10081"/>
                      <a:gd name="connsiteX3" fmla="*/ 8160 w 8950"/>
                      <a:gd name="connsiteY3" fmla="*/ 1521 h 10081"/>
                      <a:gd name="connsiteX4" fmla="*/ 8473 w 8950"/>
                      <a:gd name="connsiteY4" fmla="*/ 5322 h 10081"/>
                      <a:gd name="connsiteX5" fmla="*/ 8639 w 8950"/>
                      <a:gd name="connsiteY5" fmla="*/ 9990 h 10081"/>
                      <a:gd name="connsiteX6" fmla="*/ 3947 w 8950"/>
                      <a:gd name="connsiteY6" fmla="*/ 8536 h 10081"/>
                      <a:gd name="connsiteX7" fmla="*/ 43 w 8950"/>
                      <a:gd name="connsiteY7" fmla="*/ 5651 h 10081"/>
                      <a:gd name="connsiteX0" fmla="*/ 48 w 9651"/>
                      <a:gd name="connsiteY0" fmla="*/ 5606 h 8648"/>
                      <a:gd name="connsiteX1" fmla="*/ 2343 w 9651"/>
                      <a:gd name="connsiteY1" fmla="*/ 631 h 8648"/>
                      <a:gd name="connsiteX2" fmla="*/ 6304 w 9651"/>
                      <a:gd name="connsiteY2" fmla="*/ 165 h 8648"/>
                      <a:gd name="connsiteX3" fmla="*/ 9117 w 9651"/>
                      <a:gd name="connsiteY3" fmla="*/ 1509 h 8648"/>
                      <a:gd name="connsiteX4" fmla="*/ 9467 w 9651"/>
                      <a:gd name="connsiteY4" fmla="*/ 5279 h 8648"/>
                      <a:gd name="connsiteX5" fmla="*/ 6997 w 9651"/>
                      <a:gd name="connsiteY5" fmla="*/ 8019 h 8648"/>
                      <a:gd name="connsiteX6" fmla="*/ 4410 w 9651"/>
                      <a:gd name="connsiteY6" fmla="*/ 8467 h 8648"/>
                      <a:gd name="connsiteX7" fmla="*/ 48 w 9651"/>
                      <a:gd name="connsiteY7" fmla="*/ 5606 h 8648"/>
                      <a:gd name="connsiteX0" fmla="*/ 41 w 9991"/>
                      <a:gd name="connsiteY0" fmla="*/ 6482 h 9316"/>
                      <a:gd name="connsiteX1" fmla="*/ 2419 w 9991"/>
                      <a:gd name="connsiteY1" fmla="*/ 730 h 9316"/>
                      <a:gd name="connsiteX2" fmla="*/ 6523 w 9991"/>
                      <a:gd name="connsiteY2" fmla="*/ 191 h 9316"/>
                      <a:gd name="connsiteX3" fmla="*/ 9438 w 9991"/>
                      <a:gd name="connsiteY3" fmla="*/ 1745 h 9316"/>
                      <a:gd name="connsiteX4" fmla="*/ 9800 w 9991"/>
                      <a:gd name="connsiteY4" fmla="*/ 6104 h 9316"/>
                      <a:gd name="connsiteX5" fmla="*/ 7241 w 9991"/>
                      <a:gd name="connsiteY5" fmla="*/ 9273 h 9316"/>
                      <a:gd name="connsiteX6" fmla="*/ 1411 w 9991"/>
                      <a:gd name="connsiteY6" fmla="*/ 7856 h 9316"/>
                      <a:gd name="connsiteX7" fmla="*/ 41 w 9991"/>
                      <a:gd name="connsiteY7" fmla="*/ 6482 h 9316"/>
                      <a:gd name="connsiteX0" fmla="*/ 19 w 10708"/>
                      <a:gd name="connsiteY0" fmla="*/ 7721 h 10038"/>
                      <a:gd name="connsiteX1" fmla="*/ 3129 w 10708"/>
                      <a:gd name="connsiteY1" fmla="*/ 825 h 10038"/>
                      <a:gd name="connsiteX2" fmla="*/ 7237 w 10708"/>
                      <a:gd name="connsiteY2" fmla="*/ 246 h 10038"/>
                      <a:gd name="connsiteX3" fmla="*/ 10155 w 10708"/>
                      <a:gd name="connsiteY3" fmla="*/ 1914 h 10038"/>
                      <a:gd name="connsiteX4" fmla="*/ 10517 w 10708"/>
                      <a:gd name="connsiteY4" fmla="*/ 6593 h 10038"/>
                      <a:gd name="connsiteX5" fmla="*/ 7956 w 10708"/>
                      <a:gd name="connsiteY5" fmla="*/ 9995 h 10038"/>
                      <a:gd name="connsiteX6" fmla="*/ 2120 w 10708"/>
                      <a:gd name="connsiteY6" fmla="*/ 8474 h 10038"/>
                      <a:gd name="connsiteX7" fmla="*/ 19 w 10708"/>
                      <a:gd name="connsiteY7" fmla="*/ 7721 h 10038"/>
                      <a:gd name="connsiteX0" fmla="*/ 359 w 11048"/>
                      <a:gd name="connsiteY0" fmla="*/ 7721 h 10038"/>
                      <a:gd name="connsiteX1" fmla="*/ 3469 w 11048"/>
                      <a:gd name="connsiteY1" fmla="*/ 825 h 10038"/>
                      <a:gd name="connsiteX2" fmla="*/ 7577 w 11048"/>
                      <a:gd name="connsiteY2" fmla="*/ 246 h 10038"/>
                      <a:gd name="connsiteX3" fmla="*/ 10495 w 11048"/>
                      <a:gd name="connsiteY3" fmla="*/ 1914 h 10038"/>
                      <a:gd name="connsiteX4" fmla="*/ 10857 w 11048"/>
                      <a:gd name="connsiteY4" fmla="*/ 6593 h 10038"/>
                      <a:gd name="connsiteX5" fmla="*/ 8296 w 11048"/>
                      <a:gd name="connsiteY5" fmla="*/ 9995 h 10038"/>
                      <a:gd name="connsiteX6" fmla="*/ 2460 w 11048"/>
                      <a:gd name="connsiteY6" fmla="*/ 8474 h 10038"/>
                      <a:gd name="connsiteX7" fmla="*/ 359 w 11048"/>
                      <a:gd name="connsiteY7" fmla="*/ 7721 h 10038"/>
                      <a:gd name="connsiteX0" fmla="*/ 359 w 11048"/>
                      <a:gd name="connsiteY0" fmla="*/ 8392 h 10075"/>
                      <a:gd name="connsiteX1" fmla="*/ 3469 w 11048"/>
                      <a:gd name="connsiteY1" fmla="*/ 864 h 10075"/>
                      <a:gd name="connsiteX2" fmla="*/ 7577 w 11048"/>
                      <a:gd name="connsiteY2" fmla="*/ 285 h 10075"/>
                      <a:gd name="connsiteX3" fmla="*/ 10495 w 11048"/>
                      <a:gd name="connsiteY3" fmla="*/ 1953 h 10075"/>
                      <a:gd name="connsiteX4" fmla="*/ 10857 w 11048"/>
                      <a:gd name="connsiteY4" fmla="*/ 6632 h 10075"/>
                      <a:gd name="connsiteX5" fmla="*/ 8296 w 11048"/>
                      <a:gd name="connsiteY5" fmla="*/ 10034 h 10075"/>
                      <a:gd name="connsiteX6" fmla="*/ 2460 w 11048"/>
                      <a:gd name="connsiteY6" fmla="*/ 8513 h 10075"/>
                      <a:gd name="connsiteX7" fmla="*/ 359 w 11048"/>
                      <a:gd name="connsiteY7" fmla="*/ 8392 h 10075"/>
                      <a:gd name="connsiteX0" fmla="*/ 371 w 11060"/>
                      <a:gd name="connsiteY0" fmla="*/ 8392 h 10075"/>
                      <a:gd name="connsiteX1" fmla="*/ 3481 w 11060"/>
                      <a:gd name="connsiteY1" fmla="*/ 864 h 10075"/>
                      <a:gd name="connsiteX2" fmla="*/ 7589 w 11060"/>
                      <a:gd name="connsiteY2" fmla="*/ 285 h 10075"/>
                      <a:gd name="connsiteX3" fmla="*/ 10507 w 11060"/>
                      <a:gd name="connsiteY3" fmla="*/ 1953 h 10075"/>
                      <a:gd name="connsiteX4" fmla="*/ 10869 w 11060"/>
                      <a:gd name="connsiteY4" fmla="*/ 6632 h 10075"/>
                      <a:gd name="connsiteX5" fmla="*/ 8308 w 11060"/>
                      <a:gd name="connsiteY5" fmla="*/ 10034 h 10075"/>
                      <a:gd name="connsiteX6" fmla="*/ 2472 w 11060"/>
                      <a:gd name="connsiteY6" fmla="*/ 8513 h 10075"/>
                      <a:gd name="connsiteX7" fmla="*/ 371 w 11060"/>
                      <a:gd name="connsiteY7" fmla="*/ 8392 h 10075"/>
                      <a:gd name="connsiteX0" fmla="*/ 54 w 10743"/>
                      <a:gd name="connsiteY0" fmla="*/ 9468 h 11151"/>
                      <a:gd name="connsiteX1" fmla="*/ 4027 w 10743"/>
                      <a:gd name="connsiteY1" fmla="*/ 495 h 11151"/>
                      <a:gd name="connsiteX2" fmla="*/ 7272 w 10743"/>
                      <a:gd name="connsiteY2" fmla="*/ 1361 h 11151"/>
                      <a:gd name="connsiteX3" fmla="*/ 10190 w 10743"/>
                      <a:gd name="connsiteY3" fmla="*/ 3029 h 11151"/>
                      <a:gd name="connsiteX4" fmla="*/ 10552 w 10743"/>
                      <a:gd name="connsiteY4" fmla="*/ 7708 h 11151"/>
                      <a:gd name="connsiteX5" fmla="*/ 7991 w 10743"/>
                      <a:gd name="connsiteY5" fmla="*/ 11110 h 11151"/>
                      <a:gd name="connsiteX6" fmla="*/ 2155 w 10743"/>
                      <a:gd name="connsiteY6" fmla="*/ 9589 h 11151"/>
                      <a:gd name="connsiteX7" fmla="*/ 54 w 10743"/>
                      <a:gd name="connsiteY7" fmla="*/ 9468 h 11151"/>
                      <a:gd name="connsiteX0" fmla="*/ 54 w 10743"/>
                      <a:gd name="connsiteY0" fmla="*/ 9506 h 11189"/>
                      <a:gd name="connsiteX1" fmla="*/ 4027 w 10743"/>
                      <a:gd name="connsiteY1" fmla="*/ 533 h 11189"/>
                      <a:gd name="connsiteX2" fmla="*/ 7272 w 10743"/>
                      <a:gd name="connsiteY2" fmla="*/ 1399 h 11189"/>
                      <a:gd name="connsiteX3" fmla="*/ 10190 w 10743"/>
                      <a:gd name="connsiteY3" fmla="*/ 3067 h 11189"/>
                      <a:gd name="connsiteX4" fmla="*/ 10552 w 10743"/>
                      <a:gd name="connsiteY4" fmla="*/ 7746 h 11189"/>
                      <a:gd name="connsiteX5" fmla="*/ 7991 w 10743"/>
                      <a:gd name="connsiteY5" fmla="*/ 11148 h 11189"/>
                      <a:gd name="connsiteX6" fmla="*/ 2155 w 10743"/>
                      <a:gd name="connsiteY6" fmla="*/ 9627 h 11189"/>
                      <a:gd name="connsiteX7" fmla="*/ 54 w 10743"/>
                      <a:gd name="connsiteY7" fmla="*/ 9506 h 11189"/>
                      <a:gd name="connsiteX0" fmla="*/ 40 w 11293"/>
                      <a:gd name="connsiteY0" fmla="*/ 9082 h 11127"/>
                      <a:gd name="connsiteX1" fmla="*/ 4577 w 11293"/>
                      <a:gd name="connsiteY1" fmla="*/ 470 h 11127"/>
                      <a:gd name="connsiteX2" fmla="*/ 7822 w 11293"/>
                      <a:gd name="connsiteY2" fmla="*/ 1336 h 11127"/>
                      <a:gd name="connsiteX3" fmla="*/ 10740 w 11293"/>
                      <a:gd name="connsiteY3" fmla="*/ 3004 h 11127"/>
                      <a:gd name="connsiteX4" fmla="*/ 11102 w 11293"/>
                      <a:gd name="connsiteY4" fmla="*/ 7683 h 11127"/>
                      <a:gd name="connsiteX5" fmla="*/ 8541 w 11293"/>
                      <a:gd name="connsiteY5" fmla="*/ 11085 h 11127"/>
                      <a:gd name="connsiteX6" fmla="*/ 2705 w 11293"/>
                      <a:gd name="connsiteY6" fmla="*/ 9564 h 11127"/>
                      <a:gd name="connsiteX7" fmla="*/ 40 w 11293"/>
                      <a:gd name="connsiteY7" fmla="*/ 9082 h 1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293" h="11127">
                        <a:moveTo>
                          <a:pt x="40" y="9082"/>
                        </a:moveTo>
                        <a:cubicBezTo>
                          <a:pt x="352" y="7566"/>
                          <a:pt x="3280" y="1761"/>
                          <a:pt x="4577" y="470"/>
                        </a:cubicBezTo>
                        <a:cubicBezTo>
                          <a:pt x="5874" y="-821"/>
                          <a:pt x="6795" y="914"/>
                          <a:pt x="7822" y="1336"/>
                        </a:cubicBezTo>
                        <a:cubicBezTo>
                          <a:pt x="8849" y="1758"/>
                          <a:pt x="10193" y="1947"/>
                          <a:pt x="10740" y="3004"/>
                        </a:cubicBezTo>
                        <a:cubicBezTo>
                          <a:pt x="11287" y="4061"/>
                          <a:pt x="11468" y="6337"/>
                          <a:pt x="11102" y="7683"/>
                        </a:cubicBezTo>
                        <a:cubicBezTo>
                          <a:pt x="10736" y="9030"/>
                          <a:pt x="9940" y="10771"/>
                          <a:pt x="8541" y="11085"/>
                        </a:cubicBezTo>
                        <a:cubicBezTo>
                          <a:pt x="7141" y="11398"/>
                          <a:pt x="4122" y="9898"/>
                          <a:pt x="2705" y="9564"/>
                        </a:cubicBezTo>
                        <a:cubicBezTo>
                          <a:pt x="1288" y="9230"/>
                          <a:pt x="-272" y="10598"/>
                          <a:pt x="40" y="9082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685800">
                      <a:defRPr/>
                    </a:pPr>
                    <a:endParaRPr lang="en-US" sz="1350" kern="0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362" name="Group 327">
                    <a:extLst>
                      <a:ext uri="{FF2B5EF4-FFF2-40B4-BE49-F238E27FC236}">
                        <a16:creationId xmlns:a16="http://schemas.microsoft.com/office/drawing/2014/main" id="{5B406A2C-ABA8-084A-9596-93617993324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908175" y="5241780"/>
                    <a:ext cx="536554" cy="263548"/>
                    <a:chOff x="1871277" y="1576300"/>
                    <a:chExt cx="1128371" cy="437861"/>
                  </a:xfrm>
                </p:grpSpPr>
                <p:sp>
                  <p:nvSpPr>
                    <p:cNvPr id="366" name="Oval 365">
                      <a:extLst>
                        <a:ext uri="{FF2B5EF4-FFF2-40B4-BE49-F238E27FC236}">
                          <a16:creationId xmlns:a16="http://schemas.microsoft.com/office/drawing/2014/main" id="{39FC7CDD-91D7-FF44-B916-78088DE675C2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367" name="Rectangle 366">
                      <a:extLst>
                        <a:ext uri="{FF2B5EF4-FFF2-40B4-BE49-F238E27FC236}">
                          <a16:creationId xmlns:a16="http://schemas.microsoft.com/office/drawing/2014/main" id="{A080E9B6-A37A-044C-A833-E7F1E0233B0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368" name="Oval 367">
                      <a:extLst>
                        <a:ext uri="{FF2B5EF4-FFF2-40B4-BE49-F238E27FC236}">
                          <a16:creationId xmlns:a16="http://schemas.microsoft.com/office/drawing/2014/main" id="{14A74E6C-0FCA-E749-86E8-EE93E2BEF92F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369" name="Freeform 368">
                      <a:extLst>
                        <a:ext uri="{FF2B5EF4-FFF2-40B4-BE49-F238E27FC236}">
                          <a16:creationId xmlns:a16="http://schemas.microsoft.com/office/drawing/2014/main" id="{9F9BDD36-691A-E144-B65E-1F4CB601737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370" name="Freeform 369">
                      <a:extLst>
                        <a:ext uri="{FF2B5EF4-FFF2-40B4-BE49-F238E27FC236}">
                          <a16:creationId xmlns:a16="http://schemas.microsoft.com/office/drawing/2014/main" id="{0B2530CD-DBD0-FA45-836C-9AB9E06564B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371" name="Freeform 370">
                      <a:extLst>
                        <a:ext uri="{FF2B5EF4-FFF2-40B4-BE49-F238E27FC236}">
                          <a16:creationId xmlns:a16="http://schemas.microsoft.com/office/drawing/2014/main" id="{3595C9D1-2901-184D-A963-958CAB68BDA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372" name="Freeform 371">
                      <a:extLst>
                        <a:ext uri="{FF2B5EF4-FFF2-40B4-BE49-F238E27FC236}">
                          <a16:creationId xmlns:a16="http://schemas.microsoft.com/office/drawing/2014/main" id="{0A2F7FCA-3D9A-B842-B550-A9E8284929C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cxnSp>
                  <p:nvCxnSpPr>
                    <p:cNvPr id="373" name="Straight Connector 372">
                      <a:extLst>
                        <a:ext uri="{FF2B5EF4-FFF2-40B4-BE49-F238E27FC236}">
                          <a16:creationId xmlns:a16="http://schemas.microsoft.com/office/drawing/2014/main" id="{89A20473-B361-5949-83B2-2F0577111864}"/>
                        </a:ext>
                      </a:extLst>
                    </p:cNvPr>
                    <p:cNvCxnSpPr>
                      <a:endCxn id="368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374" name="Straight Connector 373">
                      <a:extLst>
                        <a:ext uri="{FF2B5EF4-FFF2-40B4-BE49-F238E27FC236}">
                          <a16:creationId xmlns:a16="http://schemas.microsoft.com/office/drawing/2014/main" id="{90860BE3-3974-E745-8C7F-38607816CAA4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363" name="Group 362">
                    <a:extLst>
                      <a:ext uri="{FF2B5EF4-FFF2-40B4-BE49-F238E27FC236}">
                        <a16:creationId xmlns:a16="http://schemas.microsoft.com/office/drawing/2014/main" id="{2003A570-A32D-6B45-8339-609AA01FD40F}"/>
                      </a:ext>
                    </a:extLst>
                  </p:cNvPr>
                  <p:cNvGrpSpPr/>
                  <p:nvPr/>
                </p:nvGrpSpPr>
                <p:grpSpPr>
                  <a:xfrm>
                    <a:off x="7845852" y="5223362"/>
                    <a:ext cx="528350" cy="400108"/>
                    <a:chOff x="567129" y="1708643"/>
                    <a:chExt cx="556510" cy="443455"/>
                  </a:xfrm>
                </p:grpSpPr>
                <p:sp>
                  <p:nvSpPr>
                    <p:cNvPr id="364" name="Oval 363">
                      <a:extLst>
                        <a:ext uri="{FF2B5EF4-FFF2-40B4-BE49-F238E27FC236}">
                          <a16:creationId xmlns:a16="http://schemas.microsoft.com/office/drawing/2014/main" id="{15965660-1CBF-3444-A652-4E7C3B982A6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365" name="TextBox 364">
                      <a:extLst>
                        <a:ext uri="{FF2B5EF4-FFF2-40B4-BE49-F238E27FC236}">
                          <a16:creationId xmlns:a16="http://schemas.microsoft.com/office/drawing/2014/main" id="{FCA1E01E-CAF4-5B4C-898F-4D5EFFEA01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7129" y="1708643"/>
                      <a:ext cx="556510" cy="4434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 defTabSz="685800">
                        <a:defRPr/>
                      </a:pPr>
                      <a:r>
                        <a:rPr lang="en-US" sz="1350" kern="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</a:rPr>
                        <a:t>  X</a:t>
                      </a:r>
                    </a:p>
                  </p:txBody>
                </p:sp>
              </p:grpSp>
            </p:grpSp>
            <p:cxnSp>
              <p:nvCxnSpPr>
                <p:cNvPr id="360" name="Straight Connector 359">
                  <a:extLst>
                    <a:ext uri="{FF2B5EF4-FFF2-40B4-BE49-F238E27FC236}">
                      <a16:creationId xmlns:a16="http://schemas.microsoft.com/office/drawing/2014/main" id="{AA520213-7841-F244-A739-93A10DDB840E}"/>
                    </a:ext>
                  </a:extLst>
                </p:cNvPr>
                <p:cNvCxnSpPr/>
                <p:nvPr/>
              </p:nvCxnSpPr>
              <p:spPr bwMode="auto">
                <a:xfrm flipH="1">
                  <a:off x="7158742" y="5764030"/>
                  <a:ext cx="870024" cy="9999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7B5F4AAD-1676-DE46-9374-3849783B349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40307" y="1929008"/>
              <a:ext cx="4451299" cy="422665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B6172EC-1C66-9548-BD40-54A7291593E3}"/>
              </a:ext>
            </a:extLst>
          </p:cNvPr>
          <p:cNvGrpSpPr/>
          <p:nvPr/>
        </p:nvGrpSpPr>
        <p:grpSpPr>
          <a:xfrm>
            <a:off x="1375465" y="2228847"/>
            <a:ext cx="1401727" cy="899268"/>
            <a:chOff x="393081" y="3061853"/>
            <a:chExt cx="1868969" cy="1199024"/>
          </a:xfrm>
        </p:grpSpPr>
        <p:grpSp>
          <p:nvGrpSpPr>
            <p:cNvPr id="239" name="Group 238">
              <a:extLst>
                <a:ext uri="{FF2B5EF4-FFF2-40B4-BE49-F238E27FC236}">
                  <a16:creationId xmlns:a16="http://schemas.microsoft.com/office/drawing/2014/main" id="{C548851F-680B-D545-9271-741E53DFFC88}"/>
                </a:ext>
              </a:extLst>
            </p:cNvPr>
            <p:cNvGrpSpPr/>
            <p:nvPr/>
          </p:nvGrpSpPr>
          <p:grpSpPr>
            <a:xfrm>
              <a:off x="393081" y="3198229"/>
              <a:ext cx="1118837" cy="826267"/>
              <a:chOff x="4052000" y="2820739"/>
              <a:chExt cx="1118837" cy="826267"/>
            </a:xfrm>
          </p:grpSpPr>
          <p:cxnSp>
            <p:nvCxnSpPr>
              <p:cNvPr id="251" name="Straight Arrow Connector 250">
                <a:extLst>
                  <a:ext uri="{FF2B5EF4-FFF2-40B4-BE49-F238E27FC236}">
                    <a16:creationId xmlns:a16="http://schemas.microsoft.com/office/drawing/2014/main" id="{C2C3A3C7-5D27-3244-9114-4FD4A6CFDE62}"/>
                  </a:ext>
                </a:extLst>
              </p:cNvPr>
              <p:cNvCxnSpPr/>
              <p:nvPr/>
            </p:nvCxnSpPr>
            <p:spPr bwMode="auto">
              <a:xfrm flipH="1" flipV="1">
                <a:off x="4769093" y="2820739"/>
                <a:ext cx="401744" cy="30237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2" name="Straight Arrow Connector 251">
                <a:extLst>
                  <a:ext uri="{FF2B5EF4-FFF2-40B4-BE49-F238E27FC236}">
                    <a16:creationId xmlns:a16="http://schemas.microsoft.com/office/drawing/2014/main" id="{A43E81FE-9362-C342-9329-16CA170975F9}"/>
                  </a:ext>
                </a:extLst>
              </p:cNvPr>
              <p:cNvCxnSpPr/>
              <p:nvPr/>
            </p:nvCxnSpPr>
            <p:spPr bwMode="auto">
              <a:xfrm flipH="1" flipV="1">
                <a:off x="4052000" y="3192229"/>
                <a:ext cx="1059565" cy="14171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3" name="Straight Arrow Connector 252">
                <a:extLst>
                  <a:ext uri="{FF2B5EF4-FFF2-40B4-BE49-F238E27FC236}">
                    <a16:creationId xmlns:a16="http://schemas.microsoft.com/office/drawing/2014/main" id="{9FDC4FBB-AECF-7140-BFCB-0E0EF44FE98A}"/>
                  </a:ext>
                </a:extLst>
              </p:cNvPr>
              <p:cNvCxnSpPr/>
              <p:nvPr/>
            </p:nvCxnSpPr>
            <p:spPr bwMode="auto">
              <a:xfrm flipH="1">
                <a:off x="4748700" y="3344630"/>
                <a:ext cx="401744" cy="30237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53F2BED-A174-0F4E-8BBD-9FA0B782AF79}"/>
                </a:ext>
              </a:extLst>
            </p:cNvPr>
            <p:cNvSpPr txBox="1"/>
            <p:nvPr/>
          </p:nvSpPr>
          <p:spPr>
            <a:xfrm>
              <a:off x="536696" y="3269672"/>
              <a:ext cx="104284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C00000"/>
                  </a:solidFill>
                </a:rPr>
                <a:t>AS3,X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2C4D7934-CE6B-5840-B759-5CF1993AD81F}"/>
                </a:ext>
              </a:extLst>
            </p:cNvPr>
            <p:cNvSpPr txBox="1"/>
            <p:nvPr/>
          </p:nvSpPr>
          <p:spPr>
            <a:xfrm>
              <a:off x="1219201" y="3061853"/>
              <a:ext cx="104284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C00000"/>
                  </a:solidFill>
                </a:rPr>
                <a:t>AS3,X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D2A89D34-FE63-3C45-B2F9-2082E2A167C9}"/>
                </a:ext>
              </a:extLst>
            </p:cNvPr>
            <p:cNvSpPr txBox="1"/>
            <p:nvPr/>
          </p:nvSpPr>
          <p:spPr>
            <a:xfrm>
              <a:off x="1177638" y="3768434"/>
              <a:ext cx="104284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i="1" dirty="0">
                  <a:solidFill>
                    <a:srgbClr val="C00000"/>
                  </a:solidFill>
                </a:rPr>
                <a:t>AS3,X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765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" grpId="0"/>
      <p:bldP spid="25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485" y="764704"/>
            <a:ext cx="7886700" cy="670967"/>
          </a:xfrm>
        </p:spPr>
        <p:txBody>
          <a:bodyPr/>
          <a:lstStyle/>
          <a:p>
            <a:r>
              <a:rPr lang="en-US" dirty="0"/>
              <a:t>BGP messages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25" name="Rectangle 3">
            <a:extLst>
              <a:ext uri="{FF2B5EF4-FFF2-40B4-BE49-F238E27FC236}">
                <a16:creationId xmlns:a16="http://schemas.microsoft.com/office/drawing/2014/main" id="{39420582-8708-6949-93FD-0D390E28072C}"/>
              </a:ext>
            </a:extLst>
          </p:cNvPr>
          <p:cNvSpPr txBox="1">
            <a:spLocks noChangeArrowheads="1"/>
          </p:cNvSpPr>
          <p:nvPr/>
        </p:nvSpPr>
        <p:spPr>
          <a:xfrm>
            <a:off x="622485" y="1914655"/>
            <a:ext cx="8217759" cy="378077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17885"/>
            <a:r>
              <a:rPr lang="en-US" sz="2400" dirty="0"/>
              <a:t>BGP messages exchanged between peers over TCP connection</a:t>
            </a:r>
          </a:p>
          <a:p>
            <a:pPr indent="-217885"/>
            <a:r>
              <a:rPr lang="en-US" sz="2400" dirty="0"/>
              <a:t>BGP messages:</a:t>
            </a:r>
          </a:p>
          <a:p>
            <a:pPr lvl="1" indent="-217885">
              <a:lnSpc>
                <a:spcPct val="100000"/>
              </a:lnSpc>
              <a:spcBef>
                <a:spcPts val="600"/>
              </a:spcBef>
            </a:pPr>
            <a:r>
              <a:rPr lang="en-US" sz="2100" dirty="0">
                <a:solidFill>
                  <a:srgbClr val="0000A8"/>
                </a:solidFill>
              </a:rPr>
              <a:t>OPEN: </a:t>
            </a:r>
            <a:r>
              <a:rPr lang="en-US" sz="2100" dirty="0"/>
              <a:t>opens TCP connection to remote BGP peer and authenticates sending BGP peer</a:t>
            </a:r>
          </a:p>
          <a:p>
            <a:pPr lvl="1" indent="-217885">
              <a:lnSpc>
                <a:spcPct val="100000"/>
              </a:lnSpc>
              <a:spcBef>
                <a:spcPts val="600"/>
              </a:spcBef>
            </a:pPr>
            <a:r>
              <a:rPr lang="en-US" sz="2100" dirty="0">
                <a:solidFill>
                  <a:srgbClr val="0000A8"/>
                </a:solidFill>
              </a:rPr>
              <a:t>UPDATE: </a:t>
            </a:r>
            <a:r>
              <a:rPr lang="en-US" sz="2100" dirty="0"/>
              <a:t>advertises new path (or withdraws old)</a:t>
            </a:r>
          </a:p>
          <a:p>
            <a:pPr lvl="1" indent="-217885">
              <a:lnSpc>
                <a:spcPct val="100000"/>
              </a:lnSpc>
              <a:spcBef>
                <a:spcPts val="600"/>
              </a:spcBef>
            </a:pPr>
            <a:r>
              <a:rPr lang="en-US" sz="2100" dirty="0">
                <a:solidFill>
                  <a:srgbClr val="0000A8"/>
                </a:solidFill>
              </a:rPr>
              <a:t>KEEPALIVE</a:t>
            </a:r>
            <a:r>
              <a:rPr lang="en-US" sz="2100" dirty="0"/>
              <a:t>: keeps connection alive in absence of UPDATES; also ACKs OPEN request</a:t>
            </a:r>
          </a:p>
          <a:p>
            <a:pPr lvl="1" indent="-217885">
              <a:lnSpc>
                <a:spcPct val="100000"/>
              </a:lnSpc>
              <a:spcBef>
                <a:spcPts val="600"/>
              </a:spcBef>
            </a:pPr>
            <a:r>
              <a:rPr lang="en-US" sz="2100" dirty="0">
                <a:solidFill>
                  <a:srgbClr val="0000A8"/>
                </a:solidFill>
              </a:rPr>
              <a:t>NOTIFICATION</a:t>
            </a:r>
            <a:r>
              <a:rPr lang="en-US" sz="2100" dirty="0"/>
              <a:t>: reports errors in previous msg; also used to close connection</a:t>
            </a:r>
          </a:p>
          <a:p>
            <a:pPr lvl="1"/>
            <a:endParaRPr lang="en-US" sz="1800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04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roup 434">
            <a:extLst>
              <a:ext uri="{FF2B5EF4-FFF2-40B4-BE49-F238E27FC236}">
                <a16:creationId xmlns:a16="http://schemas.microsoft.com/office/drawing/2014/main" id="{9B190D51-3F91-BB49-80DD-9032908A3D1B}"/>
              </a:ext>
            </a:extLst>
          </p:cNvPr>
          <p:cNvGrpSpPr/>
          <p:nvPr/>
        </p:nvGrpSpPr>
        <p:grpSpPr>
          <a:xfrm>
            <a:off x="872630" y="1655307"/>
            <a:ext cx="7350833" cy="2157356"/>
            <a:chOff x="1113403" y="1064076"/>
            <a:chExt cx="9801110" cy="2876474"/>
          </a:xfrm>
        </p:grpSpPr>
        <p:grpSp>
          <p:nvGrpSpPr>
            <p:cNvPr id="436" name="Group 435">
              <a:extLst>
                <a:ext uri="{FF2B5EF4-FFF2-40B4-BE49-F238E27FC236}">
                  <a16:creationId xmlns:a16="http://schemas.microsoft.com/office/drawing/2014/main" id="{19D5242C-DE5A-454E-933F-9AE21F2D36E9}"/>
                </a:ext>
              </a:extLst>
            </p:cNvPr>
            <p:cNvGrpSpPr/>
            <p:nvPr/>
          </p:nvGrpSpPr>
          <p:grpSpPr>
            <a:xfrm>
              <a:off x="1113403" y="1064076"/>
              <a:ext cx="9801110" cy="2876474"/>
              <a:chOff x="1426553" y="3694542"/>
              <a:chExt cx="9801110" cy="2876474"/>
            </a:xfrm>
          </p:grpSpPr>
          <p:grpSp>
            <p:nvGrpSpPr>
              <p:cNvPr id="438" name="Group 437">
                <a:extLst>
                  <a:ext uri="{FF2B5EF4-FFF2-40B4-BE49-F238E27FC236}">
                    <a16:creationId xmlns:a16="http://schemas.microsoft.com/office/drawing/2014/main" id="{55950833-A415-6143-811C-F2862281561C}"/>
                  </a:ext>
                </a:extLst>
              </p:cNvPr>
              <p:cNvGrpSpPr/>
              <p:nvPr/>
            </p:nvGrpSpPr>
            <p:grpSpPr>
              <a:xfrm>
                <a:off x="1426553" y="3694542"/>
                <a:ext cx="9249542" cy="2876474"/>
                <a:chOff x="1426553" y="3694542"/>
                <a:chExt cx="9249542" cy="2876474"/>
              </a:xfrm>
            </p:grpSpPr>
            <p:grpSp>
              <p:nvGrpSpPr>
                <p:cNvPr id="456" name="Group 455">
                  <a:extLst>
                    <a:ext uri="{FF2B5EF4-FFF2-40B4-BE49-F238E27FC236}">
                      <a16:creationId xmlns:a16="http://schemas.microsoft.com/office/drawing/2014/main" id="{EE855E88-EC1D-0B40-BD1E-872A68C83D3F}"/>
                    </a:ext>
                  </a:extLst>
                </p:cNvPr>
                <p:cNvGrpSpPr/>
                <p:nvPr/>
              </p:nvGrpSpPr>
              <p:grpSpPr>
                <a:xfrm>
                  <a:off x="4625977" y="4850481"/>
                  <a:ext cx="2545688" cy="1720535"/>
                  <a:chOff x="4625977" y="4850481"/>
                  <a:chExt cx="2545688" cy="1720535"/>
                </a:xfrm>
              </p:grpSpPr>
              <p:grpSp>
                <p:nvGrpSpPr>
                  <p:cNvPr id="590" name="Group 589">
                    <a:extLst>
                      <a:ext uri="{FF2B5EF4-FFF2-40B4-BE49-F238E27FC236}">
                        <a16:creationId xmlns:a16="http://schemas.microsoft.com/office/drawing/2014/main" id="{1E77D5B7-EF83-E34E-B4BA-FEB82E2D2B60}"/>
                      </a:ext>
                    </a:extLst>
                  </p:cNvPr>
                  <p:cNvGrpSpPr/>
                  <p:nvPr/>
                </p:nvGrpSpPr>
                <p:grpSpPr>
                  <a:xfrm>
                    <a:off x="4625977" y="4850481"/>
                    <a:ext cx="2545688" cy="1720535"/>
                    <a:chOff x="-2170772" y="2784954"/>
                    <a:chExt cx="2712783" cy="1853712"/>
                  </a:xfrm>
                </p:grpSpPr>
                <p:sp>
                  <p:nvSpPr>
                    <p:cNvPr id="592" name="Freeform 2">
                      <a:extLst>
                        <a:ext uri="{FF2B5EF4-FFF2-40B4-BE49-F238E27FC236}">
                          <a16:creationId xmlns:a16="http://schemas.microsoft.com/office/drawing/2014/main" id="{DF4E89F3-1D69-E44D-BF50-7E078D21790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2170772" y="2784954"/>
                      <a:ext cx="2712783" cy="1853712"/>
                    </a:xfrm>
                    <a:custGeom>
                      <a:avLst/>
                      <a:gdLst>
                        <a:gd name="T0" fmla="*/ 648763 w 10001"/>
                        <a:gd name="T1" fmla="*/ 34777612 h 10125"/>
                        <a:gd name="T2" fmla="*/ 115976403 w 10001"/>
                        <a:gd name="T3" fmla="*/ 13733703 h 10125"/>
                        <a:gd name="T4" fmla="*/ 507700960 w 10001"/>
                        <a:gd name="T5" fmla="*/ 8662125 h 10125"/>
                        <a:gd name="T6" fmla="*/ 810212713 w 10001"/>
                        <a:gd name="T7" fmla="*/ 0 h 10125"/>
                        <a:gd name="T8" fmla="*/ 1090015738 w 10001"/>
                        <a:gd name="T9" fmla="*/ 8687929 h 10125"/>
                        <a:gd name="T10" fmla="*/ 1310938763 w 10001"/>
                        <a:gd name="T11" fmla="*/ 4279362 h 10125"/>
                        <a:gd name="T12" fmla="*/ 1620263134 w 10001"/>
                        <a:gd name="T13" fmla="*/ 25736690 h 10125"/>
                        <a:gd name="T14" fmla="*/ 1394798364 w 10001"/>
                        <a:gd name="T15" fmla="*/ 58525268 h 10125"/>
                        <a:gd name="T16" fmla="*/ 1134622140 w 10001"/>
                        <a:gd name="T17" fmla="*/ 80266624 h 10125"/>
                        <a:gd name="T18" fmla="*/ 860820276 w 10001"/>
                        <a:gd name="T19" fmla="*/ 76142271 h 10125"/>
                        <a:gd name="T20" fmla="*/ 708996782 w 10001"/>
                        <a:gd name="T21" fmla="*/ 85346835 h 10125"/>
                        <a:gd name="T22" fmla="*/ 509322667 w 10001"/>
                        <a:gd name="T23" fmla="*/ 86268164 h 10125"/>
                        <a:gd name="T24" fmla="*/ 353443899 w 10001"/>
                        <a:gd name="T25" fmla="*/ 67979516 h 10125"/>
                        <a:gd name="T26" fmla="*/ 192536914 w 10001"/>
                        <a:gd name="T27" fmla="*/ 64535347 h 10125"/>
                        <a:gd name="T28" fmla="*/ 648763 w 10001"/>
                        <a:gd name="T29" fmla="*/ 34777612 h 1012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connsiteX0" fmla="*/ 4 w 10040"/>
                        <a:gd name="connsiteY0" fmla="*/ 4039 h 10125"/>
                        <a:gd name="connsiteX1" fmla="*/ 715 w 10040"/>
                        <a:gd name="connsiteY1" fmla="*/ 1595 h 10125"/>
                        <a:gd name="connsiteX2" fmla="*/ 3130 w 10040"/>
                        <a:gd name="connsiteY2" fmla="*/ 1006 h 10125"/>
                        <a:gd name="connsiteX3" fmla="*/ 4995 w 10040"/>
                        <a:gd name="connsiteY3" fmla="*/ 0 h 10125"/>
                        <a:gd name="connsiteX4" fmla="*/ 6720 w 10040"/>
                        <a:gd name="connsiteY4" fmla="*/ 1009 h 10125"/>
                        <a:gd name="connsiteX5" fmla="*/ 9989 w 10040"/>
                        <a:gd name="connsiteY5" fmla="*/ 2989 h 10125"/>
                        <a:gd name="connsiteX6" fmla="*/ 8599 w 10040"/>
                        <a:gd name="connsiteY6" fmla="*/ 6797 h 10125"/>
                        <a:gd name="connsiteX7" fmla="*/ 6995 w 10040"/>
                        <a:gd name="connsiteY7" fmla="*/ 9322 h 10125"/>
                        <a:gd name="connsiteX8" fmla="*/ 5307 w 10040"/>
                        <a:gd name="connsiteY8" fmla="*/ 8843 h 10125"/>
                        <a:gd name="connsiteX9" fmla="*/ 4371 w 10040"/>
                        <a:gd name="connsiteY9" fmla="*/ 9912 h 10125"/>
                        <a:gd name="connsiteX10" fmla="*/ 3140 w 10040"/>
                        <a:gd name="connsiteY10" fmla="*/ 10019 h 10125"/>
                        <a:gd name="connsiteX11" fmla="*/ 2179 w 10040"/>
                        <a:gd name="connsiteY11" fmla="*/ 7895 h 10125"/>
                        <a:gd name="connsiteX12" fmla="*/ 1187 w 10040"/>
                        <a:gd name="connsiteY12" fmla="*/ 7495 h 10125"/>
                        <a:gd name="connsiteX13" fmla="*/ 4 w 10040"/>
                        <a:gd name="connsiteY13" fmla="*/ 4039 h 10125"/>
                        <a:gd name="connsiteX0" fmla="*/ 4 w 8600"/>
                        <a:gd name="connsiteY0" fmla="*/ 4042 h 10128"/>
                        <a:gd name="connsiteX1" fmla="*/ 715 w 8600"/>
                        <a:gd name="connsiteY1" fmla="*/ 1598 h 10128"/>
                        <a:gd name="connsiteX2" fmla="*/ 3130 w 8600"/>
                        <a:gd name="connsiteY2" fmla="*/ 1009 h 10128"/>
                        <a:gd name="connsiteX3" fmla="*/ 4995 w 8600"/>
                        <a:gd name="connsiteY3" fmla="*/ 3 h 10128"/>
                        <a:gd name="connsiteX4" fmla="*/ 6720 w 8600"/>
                        <a:gd name="connsiteY4" fmla="*/ 1012 h 10128"/>
                        <a:gd name="connsiteX5" fmla="*/ 8599 w 8600"/>
                        <a:gd name="connsiteY5" fmla="*/ 6800 h 10128"/>
                        <a:gd name="connsiteX6" fmla="*/ 6995 w 8600"/>
                        <a:gd name="connsiteY6" fmla="*/ 9325 h 10128"/>
                        <a:gd name="connsiteX7" fmla="*/ 5307 w 8600"/>
                        <a:gd name="connsiteY7" fmla="*/ 8846 h 10128"/>
                        <a:gd name="connsiteX8" fmla="*/ 4371 w 8600"/>
                        <a:gd name="connsiteY8" fmla="*/ 9915 h 10128"/>
                        <a:gd name="connsiteX9" fmla="*/ 3140 w 8600"/>
                        <a:gd name="connsiteY9" fmla="*/ 10022 h 10128"/>
                        <a:gd name="connsiteX10" fmla="*/ 2179 w 8600"/>
                        <a:gd name="connsiteY10" fmla="*/ 7898 h 10128"/>
                        <a:gd name="connsiteX11" fmla="*/ 1187 w 8600"/>
                        <a:gd name="connsiteY11" fmla="*/ 7498 h 10128"/>
                        <a:gd name="connsiteX12" fmla="*/ 4 w 8600"/>
                        <a:gd name="connsiteY12" fmla="*/ 4042 h 10128"/>
                        <a:gd name="connsiteX0" fmla="*/ 4 w 9326"/>
                        <a:gd name="connsiteY0" fmla="*/ 3988 h 9997"/>
                        <a:gd name="connsiteX1" fmla="*/ 830 w 9326"/>
                        <a:gd name="connsiteY1" fmla="*/ 1575 h 9997"/>
                        <a:gd name="connsiteX2" fmla="*/ 3639 w 9326"/>
                        <a:gd name="connsiteY2" fmla="*/ 993 h 9997"/>
                        <a:gd name="connsiteX3" fmla="*/ 5807 w 9326"/>
                        <a:gd name="connsiteY3" fmla="*/ 0 h 9997"/>
                        <a:gd name="connsiteX4" fmla="*/ 7813 w 9326"/>
                        <a:gd name="connsiteY4" fmla="*/ 996 h 9997"/>
                        <a:gd name="connsiteX5" fmla="*/ 9324 w 9326"/>
                        <a:gd name="connsiteY5" fmla="*/ 5746 h 9997"/>
                        <a:gd name="connsiteX6" fmla="*/ 8133 w 9326"/>
                        <a:gd name="connsiteY6" fmla="*/ 9204 h 9997"/>
                        <a:gd name="connsiteX7" fmla="*/ 6170 w 9326"/>
                        <a:gd name="connsiteY7" fmla="*/ 8731 h 9997"/>
                        <a:gd name="connsiteX8" fmla="*/ 5082 w 9326"/>
                        <a:gd name="connsiteY8" fmla="*/ 9787 h 9997"/>
                        <a:gd name="connsiteX9" fmla="*/ 3650 w 9326"/>
                        <a:gd name="connsiteY9" fmla="*/ 9892 h 9997"/>
                        <a:gd name="connsiteX10" fmla="*/ 2533 w 9326"/>
                        <a:gd name="connsiteY10" fmla="*/ 7795 h 9997"/>
                        <a:gd name="connsiteX11" fmla="*/ 1379 w 9326"/>
                        <a:gd name="connsiteY11" fmla="*/ 7400 h 9997"/>
                        <a:gd name="connsiteX12" fmla="*/ 4 w 9326"/>
                        <a:gd name="connsiteY12" fmla="*/ 3988 h 9997"/>
                        <a:gd name="connsiteX0" fmla="*/ 4 w 10001"/>
                        <a:gd name="connsiteY0" fmla="*/ 3989 h 10041"/>
                        <a:gd name="connsiteX1" fmla="*/ 890 w 10001"/>
                        <a:gd name="connsiteY1" fmla="*/ 1575 h 10041"/>
                        <a:gd name="connsiteX2" fmla="*/ 3902 w 10001"/>
                        <a:gd name="connsiteY2" fmla="*/ 993 h 10041"/>
                        <a:gd name="connsiteX3" fmla="*/ 6227 w 10001"/>
                        <a:gd name="connsiteY3" fmla="*/ 0 h 10041"/>
                        <a:gd name="connsiteX4" fmla="*/ 8378 w 10001"/>
                        <a:gd name="connsiteY4" fmla="*/ 996 h 10041"/>
                        <a:gd name="connsiteX5" fmla="*/ 9998 w 10001"/>
                        <a:gd name="connsiteY5" fmla="*/ 5748 h 10041"/>
                        <a:gd name="connsiteX6" fmla="*/ 8721 w 10001"/>
                        <a:gd name="connsiteY6" fmla="*/ 9207 h 10041"/>
                        <a:gd name="connsiteX7" fmla="*/ 5449 w 10001"/>
                        <a:gd name="connsiteY7" fmla="*/ 9790 h 10041"/>
                        <a:gd name="connsiteX8" fmla="*/ 3914 w 10001"/>
                        <a:gd name="connsiteY8" fmla="*/ 9895 h 10041"/>
                        <a:gd name="connsiteX9" fmla="*/ 2716 w 10001"/>
                        <a:gd name="connsiteY9" fmla="*/ 7797 h 10041"/>
                        <a:gd name="connsiteX10" fmla="*/ 1479 w 10001"/>
                        <a:gd name="connsiteY10" fmla="*/ 7402 h 10041"/>
                        <a:gd name="connsiteX11" fmla="*/ 4 w 10001"/>
                        <a:gd name="connsiteY11" fmla="*/ 3989 h 10041"/>
                        <a:gd name="connsiteX0" fmla="*/ 4 w 10001"/>
                        <a:gd name="connsiteY0" fmla="*/ 3989 h 14825"/>
                        <a:gd name="connsiteX1" fmla="*/ 890 w 10001"/>
                        <a:gd name="connsiteY1" fmla="*/ 1575 h 14825"/>
                        <a:gd name="connsiteX2" fmla="*/ 3902 w 10001"/>
                        <a:gd name="connsiteY2" fmla="*/ 993 h 14825"/>
                        <a:gd name="connsiteX3" fmla="*/ 6227 w 10001"/>
                        <a:gd name="connsiteY3" fmla="*/ 0 h 14825"/>
                        <a:gd name="connsiteX4" fmla="*/ 8378 w 10001"/>
                        <a:gd name="connsiteY4" fmla="*/ 996 h 14825"/>
                        <a:gd name="connsiteX5" fmla="*/ 9998 w 10001"/>
                        <a:gd name="connsiteY5" fmla="*/ 5748 h 14825"/>
                        <a:gd name="connsiteX6" fmla="*/ 8721 w 10001"/>
                        <a:gd name="connsiteY6" fmla="*/ 9207 h 14825"/>
                        <a:gd name="connsiteX7" fmla="*/ 6011 w 10001"/>
                        <a:gd name="connsiteY7" fmla="*/ 14823 h 14825"/>
                        <a:gd name="connsiteX8" fmla="*/ 3914 w 10001"/>
                        <a:gd name="connsiteY8" fmla="*/ 9895 h 14825"/>
                        <a:gd name="connsiteX9" fmla="*/ 2716 w 10001"/>
                        <a:gd name="connsiteY9" fmla="*/ 7797 h 14825"/>
                        <a:gd name="connsiteX10" fmla="*/ 1479 w 10001"/>
                        <a:gd name="connsiteY10" fmla="*/ 7402 h 14825"/>
                        <a:gd name="connsiteX11" fmla="*/ 4 w 10001"/>
                        <a:gd name="connsiteY11" fmla="*/ 3989 h 14825"/>
                        <a:gd name="connsiteX0" fmla="*/ 4 w 10001"/>
                        <a:gd name="connsiteY0" fmla="*/ 7436 h 18272"/>
                        <a:gd name="connsiteX1" fmla="*/ 890 w 10001"/>
                        <a:gd name="connsiteY1" fmla="*/ 5022 h 18272"/>
                        <a:gd name="connsiteX2" fmla="*/ 3902 w 10001"/>
                        <a:gd name="connsiteY2" fmla="*/ 4440 h 18272"/>
                        <a:gd name="connsiteX3" fmla="*/ 6026 w 10001"/>
                        <a:gd name="connsiteY3" fmla="*/ 0 h 18272"/>
                        <a:gd name="connsiteX4" fmla="*/ 8378 w 10001"/>
                        <a:gd name="connsiteY4" fmla="*/ 4443 h 18272"/>
                        <a:gd name="connsiteX5" fmla="*/ 9998 w 10001"/>
                        <a:gd name="connsiteY5" fmla="*/ 9195 h 18272"/>
                        <a:gd name="connsiteX6" fmla="*/ 8721 w 10001"/>
                        <a:gd name="connsiteY6" fmla="*/ 12654 h 18272"/>
                        <a:gd name="connsiteX7" fmla="*/ 6011 w 10001"/>
                        <a:gd name="connsiteY7" fmla="*/ 18270 h 18272"/>
                        <a:gd name="connsiteX8" fmla="*/ 3914 w 10001"/>
                        <a:gd name="connsiteY8" fmla="*/ 13342 h 18272"/>
                        <a:gd name="connsiteX9" fmla="*/ 2716 w 10001"/>
                        <a:gd name="connsiteY9" fmla="*/ 11244 h 18272"/>
                        <a:gd name="connsiteX10" fmla="*/ 1479 w 10001"/>
                        <a:gd name="connsiteY10" fmla="*/ 10849 h 18272"/>
                        <a:gd name="connsiteX11" fmla="*/ 4 w 10001"/>
                        <a:gd name="connsiteY11" fmla="*/ 7436 h 18272"/>
                        <a:gd name="connsiteX0" fmla="*/ 1 w 9998"/>
                        <a:gd name="connsiteY0" fmla="*/ 7436 h 18272"/>
                        <a:gd name="connsiteX1" fmla="*/ 3899 w 9998"/>
                        <a:gd name="connsiteY1" fmla="*/ 4440 h 18272"/>
                        <a:gd name="connsiteX2" fmla="*/ 6023 w 9998"/>
                        <a:gd name="connsiteY2" fmla="*/ 0 h 18272"/>
                        <a:gd name="connsiteX3" fmla="*/ 8375 w 9998"/>
                        <a:gd name="connsiteY3" fmla="*/ 4443 h 18272"/>
                        <a:gd name="connsiteX4" fmla="*/ 9995 w 9998"/>
                        <a:gd name="connsiteY4" fmla="*/ 9195 h 18272"/>
                        <a:gd name="connsiteX5" fmla="*/ 8718 w 9998"/>
                        <a:gd name="connsiteY5" fmla="*/ 12654 h 18272"/>
                        <a:gd name="connsiteX6" fmla="*/ 6008 w 9998"/>
                        <a:gd name="connsiteY6" fmla="*/ 18270 h 18272"/>
                        <a:gd name="connsiteX7" fmla="*/ 3911 w 9998"/>
                        <a:gd name="connsiteY7" fmla="*/ 13342 h 18272"/>
                        <a:gd name="connsiteX8" fmla="*/ 2713 w 9998"/>
                        <a:gd name="connsiteY8" fmla="*/ 11244 h 18272"/>
                        <a:gd name="connsiteX9" fmla="*/ 1476 w 9998"/>
                        <a:gd name="connsiteY9" fmla="*/ 10849 h 18272"/>
                        <a:gd name="connsiteX10" fmla="*/ 1 w 9998"/>
                        <a:gd name="connsiteY10" fmla="*/ 7436 h 18272"/>
                        <a:gd name="connsiteX0" fmla="*/ 35 w 8559"/>
                        <a:gd name="connsiteY0" fmla="*/ 5938 h 10000"/>
                        <a:gd name="connsiteX1" fmla="*/ 2459 w 8559"/>
                        <a:gd name="connsiteY1" fmla="*/ 2430 h 10000"/>
                        <a:gd name="connsiteX2" fmla="*/ 4583 w 8559"/>
                        <a:gd name="connsiteY2" fmla="*/ 0 h 10000"/>
                        <a:gd name="connsiteX3" fmla="*/ 6936 w 8559"/>
                        <a:gd name="connsiteY3" fmla="*/ 2432 h 10000"/>
                        <a:gd name="connsiteX4" fmla="*/ 8556 w 8559"/>
                        <a:gd name="connsiteY4" fmla="*/ 5032 h 10000"/>
                        <a:gd name="connsiteX5" fmla="*/ 7279 w 8559"/>
                        <a:gd name="connsiteY5" fmla="*/ 6925 h 10000"/>
                        <a:gd name="connsiteX6" fmla="*/ 4568 w 8559"/>
                        <a:gd name="connsiteY6" fmla="*/ 9999 h 10000"/>
                        <a:gd name="connsiteX7" fmla="*/ 2471 w 8559"/>
                        <a:gd name="connsiteY7" fmla="*/ 7302 h 10000"/>
                        <a:gd name="connsiteX8" fmla="*/ 1273 w 8559"/>
                        <a:gd name="connsiteY8" fmla="*/ 6154 h 10000"/>
                        <a:gd name="connsiteX9" fmla="*/ 35 w 8559"/>
                        <a:gd name="connsiteY9" fmla="*/ 5938 h 10000"/>
                        <a:gd name="connsiteX0" fmla="*/ 49 w 9820"/>
                        <a:gd name="connsiteY0" fmla="*/ 4655 h 10000"/>
                        <a:gd name="connsiteX1" fmla="*/ 2693 w 9820"/>
                        <a:gd name="connsiteY1" fmla="*/ 2430 h 10000"/>
                        <a:gd name="connsiteX2" fmla="*/ 5175 w 9820"/>
                        <a:gd name="connsiteY2" fmla="*/ 0 h 10000"/>
                        <a:gd name="connsiteX3" fmla="*/ 7924 w 9820"/>
                        <a:gd name="connsiteY3" fmla="*/ 2432 h 10000"/>
                        <a:gd name="connsiteX4" fmla="*/ 9816 w 9820"/>
                        <a:gd name="connsiteY4" fmla="*/ 5032 h 10000"/>
                        <a:gd name="connsiteX5" fmla="*/ 8324 w 9820"/>
                        <a:gd name="connsiteY5" fmla="*/ 6925 h 10000"/>
                        <a:gd name="connsiteX6" fmla="*/ 5157 w 9820"/>
                        <a:gd name="connsiteY6" fmla="*/ 9999 h 10000"/>
                        <a:gd name="connsiteX7" fmla="*/ 2707 w 9820"/>
                        <a:gd name="connsiteY7" fmla="*/ 7302 h 10000"/>
                        <a:gd name="connsiteX8" fmla="*/ 1307 w 9820"/>
                        <a:gd name="connsiteY8" fmla="*/ 6154 h 10000"/>
                        <a:gd name="connsiteX9" fmla="*/ 49 w 9820"/>
                        <a:gd name="connsiteY9" fmla="*/ 4655 h 10000"/>
                        <a:gd name="connsiteX0" fmla="*/ 45 w 9995"/>
                        <a:gd name="connsiteY0" fmla="*/ 4655 h 10000"/>
                        <a:gd name="connsiteX1" fmla="*/ 2737 w 9995"/>
                        <a:gd name="connsiteY1" fmla="*/ 2430 h 10000"/>
                        <a:gd name="connsiteX2" fmla="*/ 5265 w 9995"/>
                        <a:gd name="connsiteY2" fmla="*/ 0 h 10000"/>
                        <a:gd name="connsiteX3" fmla="*/ 8064 w 9995"/>
                        <a:gd name="connsiteY3" fmla="*/ 2432 h 10000"/>
                        <a:gd name="connsiteX4" fmla="*/ 9991 w 9995"/>
                        <a:gd name="connsiteY4" fmla="*/ 5032 h 10000"/>
                        <a:gd name="connsiteX5" fmla="*/ 8472 w 9995"/>
                        <a:gd name="connsiteY5" fmla="*/ 6925 h 10000"/>
                        <a:gd name="connsiteX6" fmla="*/ 5247 w 9995"/>
                        <a:gd name="connsiteY6" fmla="*/ 9999 h 10000"/>
                        <a:gd name="connsiteX7" fmla="*/ 2752 w 9995"/>
                        <a:gd name="connsiteY7" fmla="*/ 7302 h 10000"/>
                        <a:gd name="connsiteX8" fmla="*/ 1374 w 9995"/>
                        <a:gd name="connsiteY8" fmla="*/ 6984 h 10000"/>
                        <a:gd name="connsiteX9" fmla="*/ 45 w 9995"/>
                        <a:gd name="connsiteY9" fmla="*/ 4655 h 10000"/>
                        <a:gd name="connsiteX0" fmla="*/ 45 w 10000"/>
                        <a:gd name="connsiteY0" fmla="*/ 5032 h 10377"/>
                        <a:gd name="connsiteX1" fmla="*/ 2738 w 10000"/>
                        <a:gd name="connsiteY1" fmla="*/ 2807 h 10377"/>
                        <a:gd name="connsiteX2" fmla="*/ 4886 w 10000"/>
                        <a:gd name="connsiteY2" fmla="*/ 0 h 10377"/>
                        <a:gd name="connsiteX3" fmla="*/ 8068 w 10000"/>
                        <a:gd name="connsiteY3" fmla="*/ 2809 h 10377"/>
                        <a:gd name="connsiteX4" fmla="*/ 9996 w 10000"/>
                        <a:gd name="connsiteY4" fmla="*/ 5409 h 10377"/>
                        <a:gd name="connsiteX5" fmla="*/ 8476 w 10000"/>
                        <a:gd name="connsiteY5" fmla="*/ 7302 h 10377"/>
                        <a:gd name="connsiteX6" fmla="*/ 5250 w 10000"/>
                        <a:gd name="connsiteY6" fmla="*/ 10376 h 10377"/>
                        <a:gd name="connsiteX7" fmla="*/ 2753 w 10000"/>
                        <a:gd name="connsiteY7" fmla="*/ 7679 h 10377"/>
                        <a:gd name="connsiteX8" fmla="*/ 1375 w 10000"/>
                        <a:gd name="connsiteY8" fmla="*/ 7361 h 10377"/>
                        <a:gd name="connsiteX9" fmla="*/ 45 w 10000"/>
                        <a:gd name="connsiteY9" fmla="*/ 5032 h 10377"/>
                        <a:gd name="connsiteX0" fmla="*/ 45 w 10000"/>
                        <a:gd name="connsiteY0" fmla="*/ 5036 h 10381"/>
                        <a:gd name="connsiteX1" fmla="*/ 2738 w 10000"/>
                        <a:gd name="connsiteY1" fmla="*/ 2811 h 10381"/>
                        <a:gd name="connsiteX2" fmla="*/ 4886 w 10000"/>
                        <a:gd name="connsiteY2" fmla="*/ 4 h 10381"/>
                        <a:gd name="connsiteX3" fmla="*/ 8068 w 10000"/>
                        <a:gd name="connsiteY3" fmla="*/ 2813 h 10381"/>
                        <a:gd name="connsiteX4" fmla="*/ 9996 w 10000"/>
                        <a:gd name="connsiteY4" fmla="*/ 5413 h 10381"/>
                        <a:gd name="connsiteX5" fmla="*/ 8476 w 10000"/>
                        <a:gd name="connsiteY5" fmla="*/ 7306 h 10381"/>
                        <a:gd name="connsiteX6" fmla="*/ 5250 w 10000"/>
                        <a:gd name="connsiteY6" fmla="*/ 10380 h 10381"/>
                        <a:gd name="connsiteX7" fmla="*/ 2753 w 10000"/>
                        <a:gd name="connsiteY7" fmla="*/ 7683 h 10381"/>
                        <a:gd name="connsiteX8" fmla="*/ 1375 w 10000"/>
                        <a:gd name="connsiteY8" fmla="*/ 7365 h 10381"/>
                        <a:gd name="connsiteX9" fmla="*/ 45 w 10000"/>
                        <a:gd name="connsiteY9" fmla="*/ 5036 h 10381"/>
                        <a:gd name="connsiteX0" fmla="*/ 45 w 10000"/>
                        <a:gd name="connsiteY0" fmla="*/ 5036 h 10796"/>
                        <a:gd name="connsiteX1" fmla="*/ 2738 w 10000"/>
                        <a:gd name="connsiteY1" fmla="*/ 2811 h 10796"/>
                        <a:gd name="connsiteX2" fmla="*/ 4886 w 10000"/>
                        <a:gd name="connsiteY2" fmla="*/ 4 h 10796"/>
                        <a:gd name="connsiteX3" fmla="*/ 8068 w 10000"/>
                        <a:gd name="connsiteY3" fmla="*/ 2813 h 10796"/>
                        <a:gd name="connsiteX4" fmla="*/ 9996 w 10000"/>
                        <a:gd name="connsiteY4" fmla="*/ 5413 h 10796"/>
                        <a:gd name="connsiteX5" fmla="*/ 8476 w 10000"/>
                        <a:gd name="connsiteY5" fmla="*/ 7306 h 10796"/>
                        <a:gd name="connsiteX6" fmla="*/ 5202 w 10000"/>
                        <a:gd name="connsiteY6" fmla="*/ 10795 h 10796"/>
                        <a:gd name="connsiteX7" fmla="*/ 2753 w 10000"/>
                        <a:gd name="connsiteY7" fmla="*/ 7683 h 10796"/>
                        <a:gd name="connsiteX8" fmla="*/ 1375 w 10000"/>
                        <a:gd name="connsiteY8" fmla="*/ 7365 h 10796"/>
                        <a:gd name="connsiteX9" fmla="*/ 45 w 10000"/>
                        <a:gd name="connsiteY9" fmla="*/ 5036 h 10796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000" h="10795">
                          <a:moveTo>
                            <a:pt x="45" y="5036"/>
                          </a:moveTo>
                          <a:cubicBezTo>
                            <a:pt x="272" y="4277"/>
                            <a:pt x="1931" y="3650"/>
                            <a:pt x="2738" y="2811"/>
                          </a:cubicBezTo>
                          <a:cubicBezTo>
                            <a:pt x="3545" y="1972"/>
                            <a:pt x="3352" y="117"/>
                            <a:pt x="4886" y="4"/>
                          </a:cubicBezTo>
                          <a:cubicBezTo>
                            <a:pt x="6420" y="-109"/>
                            <a:pt x="7216" y="1912"/>
                            <a:pt x="8068" y="2813"/>
                          </a:cubicBezTo>
                          <a:cubicBezTo>
                            <a:pt x="8920" y="3715"/>
                            <a:pt x="9928" y="3420"/>
                            <a:pt x="9996" y="5413"/>
                          </a:cubicBezTo>
                          <a:cubicBezTo>
                            <a:pt x="10064" y="7406"/>
                            <a:pt x="9275" y="6409"/>
                            <a:pt x="8476" y="7306"/>
                          </a:cubicBezTo>
                          <a:cubicBezTo>
                            <a:pt x="7677" y="8203"/>
                            <a:pt x="7086" y="10770"/>
                            <a:pt x="5202" y="10795"/>
                          </a:cubicBezTo>
                          <a:cubicBezTo>
                            <a:pt x="3318" y="10820"/>
                            <a:pt x="3391" y="8255"/>
                            <a:pt x="2753" y="7683"/>
                          </a:cubicBezTo>
                          <a:cubicBezTo>
                            <a:pt x="2115" y="7111"/>
                            <a:pt x="2326" y="7496"/>
                            <a:pt x="1375" y="7365"/>
                          </a:cubicBezTo>
                          <a:cubicBezTo>
                            <a:pt x="493" y="6773"/>
                            <a:pt x="-182" y="5795"/>
                            <a:pt x="45" y="5036"/>
                          </a:cubicBezTo>
                          <a:close/>
                        </a:path>
                      </a:pathLst>
                    </a:custGeom>
                    <a:solidFill>
                      <a:srgbClr val="9CE0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685800">
                        <a:defRPr/>
                      </a:pPr>
                      <a:endParaRPr lang="en-US" sz="1350" kern="0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593" name="Group 592">
                      <a:extLst>
                        <a:ext uri="{FF2B5EF4-FFF2-40B4-BE49-F238E27FC236}">
                          <a16:creationId xmlns:a16="http://schemas.microsoft.com/office/drawing/2014/main" id="{54C50EFE-08A9-5B4A-AFAF-94F7B2B0FC1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935370" y="2935816"/>
                      <a:ext cx="2333625" cy="1652396"/>
                      <a:chOff x="833331" y="2873352"/>
                      <a:chExt cx="2333625" cy="1652396"/>
                    </a:xfrm>
                  </p:grpSpPr>
                  <p:grpSp>
                    <p:nvGrpSpPr>
                      <p:cNvPr id="594" name="Group 593">
                        <a:extLst>
                          <a:ext uri="{FF2B5EF4-FFF2-40B4-BE49-F238E27FC236}">
                            <a16:creationId xmlns:a16="http://schemas.microsoft.com/office/drawing/2014/main" id="{03DF6DE0-C498-A446-8283-49EB29459E8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9970" cy="431079"/>
                        <a:chOff x="1736090" y="2873352"/>
                        <a:chExt cx="569970" cy="431079"/>
                      </a:xfrm>
                    </p:grpSpPr>
                    <p:grpSp>
                      <p:nvGrpSpPr>
                        <p:cNvPr id="640" name="Group 327">
                          <a:extLst>
                            <a:ext uri="{FF2B5EF4-FFF2-40B4-BE49-F238E27FC236}">
                              <a16:creationId xmlns:a16="http://schemas.microsoft.com/office/drawing/2014/main" id="{F6EE3929-FE3F-0840-AF38-D3E15F45563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644" name="Oval 643">
                            <a:extLst>
                              <a:ext uri="{FF2B5EF4-FFF2-40B4-BE49-F238E27FC236}">
                                <a16:creationId xmlns:a16="http://schemas.microsoft.com/office/drawing/2014/main" id="{3D78710C-FB43-914A-A1F0-D7D04F3E940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645" name="Rectangle 644">
                            <a:extLst>
                              <a:ext uri="{FF2B5EF4-FFF2-40B4-BE49-F238E27FC236}">
                                <a16:creationId xmlns:a16="http://schemas.microsoft.com/office/drawing/2014/main" id="{142CC03F-1C47-5747-B965-E0E0229EBD1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646" name="Oval 645">
                            <a:extLst>
                              <a:ext uri="{FF2B5EF4-FFF2-40B4-BE49-F238E27FC236}">
                                <a16:creationId xmlns:a16="http://schemas.microsoft.com/office/drawing/2014/main" id="{10E248B9-65B9-5D48-A407-80D61F6C6DA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647" name="Freeform 646">
                            <a:extLst>
                              <a:ext uri="{FF2B5EF4-FFF2-40B4-BE49-F238E27FC236}">
                                <a16:creationId xmlns:a16="http://schemas.microsoft.com/office/drawing/2014/main" id="{A3188F9F-97B7-CD44-8C26-2F45B943144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648" name="Freeform 647">
                            <a:extLst>
                              <a:ext uri="{FF2B5EF4-FFF2-40B4-BE49-F238E27FC236}">
                                <a16:creationId xmlns:a16="http://schemas.microsoft.com/office/drawing/2014/main" id="{046126A5-CA11-F844-8FBA-806B6B33164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649" name="Freeform 648">
                            <a:extLst>
                              <a:ext uri="{FF2B5EF4-FFF2-40B4-BE49-F238E27FC236}">
                                <a16:creationId xmlns:a16="http://schemas.microsoft.com/office/drawing/2014/main" id="{12F3F20C-B31A-594F-8298-C3AE33C0174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650" name="Freeform 649">
                            <a:extLst>
                              <a:ext uri="{FF2B5EF4-FFF2-40B4-BE49-F238E27FC236}">
                                <a16:creationId xmlns:a16="http://schemas.microsoft.com/office/drawing/2014/main" id="{B455C4DD-C50B-4F48-A571-AD2D900D3B0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651" name="Straight Connector 650">
                            <a:extLst>
                              <a:ext uri="{FF2B5EF4-FFF2-40B4-BE49-F238E27FC236}">
                                <a16:creationId xmlns:a16="http://schemas.microsoft.com/office/drawing/2014/main" id="{1B7B51A7-4770-D946-B654-02479FD39AB8}"/>
                              </a:ext>
                            </a:extLst>
                          </p:cNvPr>
                          <p:cNvCxnSpPr>
                            <a:endCxn id="646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652" name="Straight Connector 651">
                            <a:extLst>
                              <a:ext uri="{FF2B5EF4-FFF2-40B4-BE49-F238E27FC236}">
                                <a16:creationId xmlns:a16="http://schemas.microsoft.com/office/drawing/2014/main" id="{A76EA74D-6D4B-9A4B-B2DF-2209341D19A9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641" name="Group 640">
                          <a:extLst>
                            <a:ext uri="{FF2B5EF4-FFF2-40B4-BE49-F238E27FC236}">
                              <a16:creationId xmlns:a16="http://schemas.microsoft.com/office/drawing/2014/main" id="{166A6FB6-E2EB-FA49-8569-A25F59897CD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35698" cy="431079"/>
                          <a:chOff x="667045" y="1708643"/>
                          <a:chExt cx="535698" cy="431079"/>
                        </a:xfrm>
                      </p:grpSpPr>
                      <p:sp>
                        <p:nvSpPr>
                          <p:cNvPr id="642" name="Oval 641">
                            <a:extLst>
                              <a:ext uri="{FF2B5EF4-FFF2-40B4-BE49-F238E27FC236}">
                                <a16:creationId xmlns:a16="http://schemas.microsoft.com/office/drawing/2014/main" id="{5CC28C02-B28B-DA48-8B0F-F04E8514D83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643" name="TextBox 642">
                            <a:extLst>
                              <a:ext uri="{FF2B5EF4-FFF2-40B4-BE49-F238E27FC236}">
                                <a16:creationId xmlns:a16="http://schemas.microsoft.com/office/drawing/2014/main" id="{81ED97F5-EA07-014B-8BAC-134C34676271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35698" cy="43107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2b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595" name="Group 594">
                        <a:extLst>
                          <a:ext uri="{FF2B5EF4-FFF2-40B4-BE49-F238E27FC236}">
                            <a16:creationId xmlns:a16="http://schemas.microsoft.com/office/drawing/2014/main" id="{EB024165-248C-504E-B05F-4AAFD69CC57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9970" cy="431079"/>
                        <a:chOff x="1736090" y="2873352"/>
                        <a:chExt cx="569970" cy="431079"/>
                      </a:xfrm>
                    </p:grpSpPr>
                    <p:grpSp>
                      <p:nvGrpSpPr>
                        <p:cNvPr id="627" name="Group 327">
                          <a:extLst>
                            <a:ext uri="{FF2B5EF4-FFF2-40B4-BE49-F238E27FC236}">
                              <a16:creationId xmlns:a16="http://schemas.microsoft.com/office/drawing/2014/main" id="{DD160B2D-31E2-FC4D-9077-3FEF425A0167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631" name="Oval 630">
                            <a:extLst>
                              <a:ext uri="{FF2B5EF4-FFF2-40B4-BE49-F238E27FC236}">
                                <a16:creationId xmlns:a16="http://schemas.microsoft.com/office/drawing/2014/main" id="{ECF28E28-15D0-FF44-8638-18424FC9CB1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632" name="Rectangle 631">
                            <a:extLst>
                              <a:ext uri="{FF2B5EF4-FFF2-40B4-BE49-F238E27FC236}">
                                <a16:creationId xmlns:a16="http://schemas.microsoft.com/office/drawing/2014/main" id="{02599EAE-DE11-9343-B29B-9BA456A3CF9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633" name="Oval 632">
                            <a:extLst>
                              <a:ext uri="{FF2B5EF4-FFF2-40B4-BE49-F238E27FC236}">
                                <a16:creationId xmlns:a16="http://schemas.microsoft.com/office/drawing/2014/main" id="{8054D897-D2E7-8545-B236-ED4C9934D7B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634" name="Freeform 633">
                            <a:extLst>
                              <a:ext uri="{FF2B5EF4-FFF2-40B4-BE49-F238E27FC236}">
                                <a16:creationId xmlns:a16="http://schemas.microsoft.com/office/drawing/2014/main" id="{6129CAD0-E2F0-5241-B15A-6D42EB5B98B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635" name="Freeform 634">
                            <a:extLst>
                              <a:ext uri="{FF2B5EF4-FFF2-40B4-BE49-F238E27FC236}">
                                <a16:creationId xmlns:a16="http://schemas.microsoft.com/office/drawing/2014/main" id="{E2AB3C1A-C478-584A-86AE-803CDCDBD82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636" name="Freeform 635">
                            <a:extLst>
                              <a:ext uri="{FF2B5EF4-FFF2-40B4-BE49-F238E27FC236}">
                                <a16:creationId xmlns:a16="http://schemas.microsoft.com/office/drawing/2014/main" id="{627E4CAC-4C76-F248-AD15-664DE8AB626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637" name="Freeform 636">
                            <a:extLst>
                              <a:ext uri="{FF2B5EF4-FFF2-40B4-BE49-F238E27FC236}">
                                <a16:creationId xmlns:a16="http://schemas.microsoft.com/office/drawing/2014/main" id="{39AB6165-7B2D-EA48-B7BD-43E457819A0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638" name="Straight Connector 637">
                            <a:extLst>
                              <a:ext uri="{FF2B5EF4-FFF2-40B4-BE49-F238E27FC236}">
                                <a16:creationId xmlns:a16="http://schemas.microsoft.com/office/drawing/2014/main" id="{05C021F3-7F1B-A340-8ACF-BA9BF665DFA6}"/>
                              </a:ext>
                            </a:extLst>
                          </p:cNvPr>
                          <p:cNvCxnSpPr>
                            <a:endCxn id="633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639" name="Straight Connector 638">
                            <a:extLst>
                              <a:ext uri="{FF2B5EF4-FFF2-40B4-BE49-F238E27FC236}">
                                <a16:creationId xmlns:a16="http://schemas.microsoft.com/office/drawing/2014/main" id="{C524E941-5A71-014D-AB18-D63BD5060280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628" name="Group 627">
                          <a:extLst>
                            <a:ext uri="{FF2B5EF4-FFF2-40B4-BE49-F238E27FC236}">
                              <a16:creationId xmlns:a16="http://schemas.microsoft.com/office/drawing/2014/main" id="{AB184B24-4A56-6944-B6BB-37C279466F5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35698" cy="431079"/>
                          <a:chOff x="667045" y="1708643"/>
                          <a:chExt cx="535698" cy="431079"/>
                        </a:xfrm>
                      </p:grpSpPr>
                      <p:sp>
                        <p:nvSpPr>
                          <p:cNvPr id="629" name="Oval 628">
                            <a:extLst>
                              <a:ext uri="{FF2B5EF4-FFF2-40B4-BE49-F238E27FC236}">
                                <a16:creationId xmlns:a16="http://schemas.microsoft.com/office/drawing/2014/main" id="{F4D2E6E9-3828-FD42-A509-8B6DEBDDE61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630" name="TextBox 629">
                            <a:extLst>
                              <a:ext uri="{FF2B5EF4-FFF2-40B4-BE49-F238E27FC236}">
                                <a16:creationId xmlns:a16="http://schemas.microsoft.com/office/drawing/2014/main" id="{F82B5F78-56CC-8142-BC80-D638602E1EC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35698" cy="43107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2d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596" name="Group 595">
                        <a:extLst>
                          <a:ext uri="{FF2B5EF4-FFF2-40B4-BE49-F238E27FC236}">
                            <a16:creationId xmlns:a16="http://schemas.microsoft.com/office/drawing/2014/main" id="{A221FFF4-777B-6440-8972-AE4FC6B4487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431079"/>
                        <a:chOff x="1736090" y="2873352"/>
                        <a:chExt cx="565150" cy="431079"/>
                      </a:xfrm>
                    </p:grpSpPr>
                    <p:grpSp>
                      <p:nvGrpSpPr>
                        <p:cNvPr id="614" name="Group 327">
                          <a:extLst>
                            <a:ext uri="{FF2B5EF4-FFF2-40B4-BE49-F238E27FC236}">
                              <a16:creationId xmlns:a16="http://schemas.microsoft.com/office/drawing/2014/main" id="{EB88614E-D225-BD40-9214-930832E6F97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618" name="Oval 617">
                            <a:extLst>
                              <a:ext uri="{FF2B5EF4-FFF2-40B4-BE49-F238E27FC236}">
                                <a16:creationId xmlns:a16="http://schemas.microsoft.com/office/drawing/2014/main" id="{CCA0168E-191E-DE4B-B872-FDBF59D3D9E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619" name="Rectangle 618">
                            <a:extLst>
                              <a:ext uri="{FF2B5EF4-FFF2-40B4-BE49-F238E27FC236}">
                                <a16:creationId xmlns:a16="http://schemas.microsoft.com/office/drawing/2014/main" id="{EBE8450D-849D-0842-B14A-E427B384447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620" name="Oval 619">
                            <a:extLst>
                              <a:ext uri="{FF2B5EF4-FFF2-40B4-BE49-F238E27FC236}">
                                <a16:creationId xmlns:a16="http://schemas.microsoft.com/office/drawing/2014/main" id="{4174AA8D-050E-9841-BB57-37374C0B142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621" name="Freeform 620">
                            <a:extLst>
                              <a:ext uri="{FF2B5EF4-FFF2-40B4-BE49-F238E27FC236}">
                                <a16:creationId xmlns:a16="http://schemas.microsoft.com/office/drawing/2014/main" id="{28A093E8-B975-9442-8118-247936E3766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622" name="Freeform 621">
                            <a:extLst>
                              <a:ext uri="{FF2B5EF4-FFF2-40B4-BE49-F238E27FC236}">
                                <a16:creationId xmlns:a16="http://schemas.microsoft.com/office/drawing/2014/main" id="{F524B6B7-972E-AC4C-A09C-52336B37B28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623" name="Freeform 622">
                            <a:extLst>
                              <a:ext uri="{FF2B5EF4-FFF2-40B4-BE49-F238E27FC236}">
                                <a16:creationId xmlns:a16="http://schemas.microsoft.com/office/drawing/2014/main" id="{86F5315E-8BBA-1841-BB44-FD2560EFF91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624" name="Freeform 623">
                            <a:extLst>
                              <a:ext uri="{FF2B5EF4-FFF2-40B4-BE49-F238E27FC236}">
                                <a16:creationId xmlns:a16="http://schemas.microsoft.com/office/drawing/2014/main" id="{C487AB37-38B2-8646-91F0-2D2B5353D02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625" name="Straight Connector 624">
                            <a:extLst>
                              <a:ext uri="{FF2B5EF4-FFF2-40B4-BE49-F238E27FC236}">
                                <a16:creationId xmlns:a16="http://schemas.microsoft.com/office/drawing/2014/main" id="{1D2DADBE-9AB2-B04B-93EF-3527AA4AF224}"/>
                              </a:ext>
                            </a:extLst>
                          </p:cNvPr>
                          <p:cNvCxnSpPr>
                            <a:endCxn id="620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626" name="Straight Connector 625">
                            <a:extLst>
                              <a:ext uri="{FF2B5EF4-FFF2-40B4-BE49-F238E27FC236}">
                                <a16:creationId xmlns:a16="http://schemas.microsoft.com/office/drawing/2014/main" id="{76CB4F3E-805B-4647-95EB-5434B7304105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615" name="Group 614">
                          <a:extLst>
                            <a:ext uri="{FF2B5EF4-FFF2-40B4-BE49-F238E27FC236}">
                              <a16:creationId xmlns:a16="http://schemas.microsoft.com/office/drawing/2014/main" id="{19017220-5E4C-6E49-ACBE-4AFA30CF650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22033" cy="431079"/>
                          <a:chOff x="667045" y="1708643"/>
                          <a:chExt cx="522033" cy="431079"/>
                        </a:xfrm>
                      </p:grpSpPr>
                      <p:sp>
                        <p:nvSpPr>
                          <p:cNvPr id="616" name="Oval 615">
                            <a:extLst>
                              <a:ext uri="{FF2B5EF4-FFF2-40B4-BE49-F238E27FC236}">
                                <a16:creationId xmlns:a16="http://schemas.microsoft.com/office/drawing/2014/main" id="{1DE9A77B-D108-964E-B641-D2D6DE28297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617" name="TextBox 616">
                            <a:extLst>
                              <a:ext uri="{FF2B5EF4-FFF2-40B4-BE49-F238E27FC236}">
                                <a16:creationId xmlns:a16="http://schemas.microsoft.com/office/drawing/2014/main" id="{4D4380C6-51EB-E24D-9E71-00551BA89E0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22033" cy="43107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2c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597" name="Group 596">
                        <a:extLst>
                          <a:ext uri="{FF2B5EF4-FFF2-40B4-BE49-F238E27FC236}">
                            <a16:creationId xmlns:a16="http://schemas.microsoft.com/office/drawing/2014/main" id="{81417A1E-D6B9-7444-8FBF-5CE562F7357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9970" cy="431079"/>
                        <a:chOff x="1736090" y="2873352"/>
                        <a:chExt cx="569970" cy="431079"/>
                      </a:xfrm>
                    </p:grpSpPr>
                    <p:grpSp>
                      <p:nvGrpSpPr>
                        <p:cNvPr id="601" name="Group 327">
                          <a:extLst>
                            <a:ext uri="{FF2B5EF4-FFF2-40B4-BE49-F238E27FC236}">
                              <a16:creationId xmlns:a16="http://schemas.microsoft.com/office/drawing/2014/main" id="{A322A3A9-B31F-5A41-A54A-A0F3B828A57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605" name="Oval 604">
                            <a:extLst>
                              <a:ext uri="{FF2B5EF4-FFF2-40B4-BE49-F238E27FC236}">
                                <a16:creationId xmlns:a16="http://schemas.microsoft.com/office/drawing/2014/main" id="{94E61F22-9440-9941-B3C5-98B1FF82D3C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606" name="Rectangle 605">
                            <a:extLst>
                              <a:ext uri="{FF2B5EF4-FFF2-40B4-BE49-F238E27FC236}">
                                <a16:creationId xmlns:a16="http://schemas.microsoft.com/office/drawing/2014/main" id="{560713D5-39B5-C24C-85CB-21A5D86DADC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607" name="Oval 606">
                            <a:extLst>
                              <a:ext uri="{FF2B5EF4-FFF2-40B4-BE49-F238E27FC236}">
                                <a16:creationId xmlns:a16="http://schemas.microsoft.com/office/drawing/2014/main" id="{37C0F383-4349-374C-BB7B-B7F9E9746B9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608" name="Freeform 607">
                            <a:extLst>
                              <a:ext uri="{FF2B5EF4-FFF2-40B4-BE49-F238E27FC236}">
                                <a16:creationId xmlns:a16="http://schemas.microsoft.com/office/drawing/2014/main" id="{62B1D68C-8951-0842-B7E0-325E3DE1E3C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609" name="Freeform 608">
                            <a:extLst>
                              <a:ext uri="{FF2B5EF4-FFF2-40B4-BE49-F238E27FC236}">
                                <a16:creationId xmlns:a16="http://schemas.microsoft.com/office/drawing/2014/main" id="{13246BF0-8D05-3D4F-9BBD-B0CC7D8D2E9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610" name="Freeform 609">
                            <a:extLst>
                              <a:ext uri="{FF2B5EF4-FFF2-40B4-BE49-F238E27FC236}">
                                <a16:creationId xmlns:a16="http://schemas.microsoft.com/office/drawing/2014/main" id="{593834BB-E882-6A4F-9133-15170ED473E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611" name="Freeform 610">
                            <a:extLst>
                              <a:ext uri="{FF2B5EF4-FFF2-40B4-BE49-F238E27FC236}">
                                <a16:creationId xmlns:a16="http://schemas.microsoft.com/office/drawing/2014/main" id="{7692C0A4-25BB-C640-8679-581F713394B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612" name="Straight Connector 611">
                            <a:extLst>
                              <a:ext uri="{FF2B5EF4-FFF2-40B4-BE49-F238E27FC236}">
                                <a16:creationId xmlns:a16="http://schemas.microsoft.com/office/drawing/2014/main" id="{4DB46916-FA8C-8647-823E-4891699AA6E9}"/>
                              </a:ext>
                            </a:extLst>
                          </p:cNvPr>
                          <p:cNvCxnSpPr>
                            <a:endCxn id="607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613" name="Straight Connector 612">
                            <a:extLst>
                              <a:ext uri="{FF2B5EF4-FFF2-40B4-BE49-F238E27FC236}">
                                <a16:creationId xmlns:a16="http://schemas.microsoft.com/office/drawing/2014/main" id="{C7B50B1B-6FBF-1F4A-BB26-B12A7FA1847B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602" name="Group 601">
                          <a:extLst>
                            <a:ext uri="{FF2B5EF4-FFF2-40B4-BE49-F238E27FC236}">
                              <a16:creationId xmlns:a16="http://schemas.microsoft.com/office/drawing/2014/main" id="{1B8EB25A-01DD-AD42-B0BF-139FB0C1470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35698" cy="431079"/>
                          <a:chOff x="667045" y="1708643"/>
                          <a:chExt cx="535698" cy="431079"/>
                        </a:xfrm>
                      </p:grpSpPr>
                      <p:sp>
                        <p:nvSpPr>
                          <p:cNvPr id="603" name="Oval 602">
                            <a:extLst>
                              <a:ext uri="{FF2B5EF4-FFF2-40B4-BE49-F238E27FC236}">
                                <a16:creationId xmlns:a16="http://schemas.microsoft.com/office/drawing/2014/main" id="{D7C15E68-27D3-624D-8350-6D21F7FA607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604" name="TextBox 603">
                            <a:extLst>
                              <a:ext uri="{FF2B5EF4-FFF2-40B4-BE49-F238E27FC236}">
                                <a16:creationId xmlns:a16="http://schemas.microsoft.com/office/drawing/2014/main" id="{ACE74693-E5E5-DB4F-9930-5C32B9C8743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35698" cy="43107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2a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598" name="Straight Connector 597">
                        <a:extLst>
                          <a:ext uri="{FF2B5EF4-FFF2-40B4-BE49-F238E27FC236}">
                            <a16:creationId xmlns:a16="http://schemas.microsoft.com/office/drawing/2014/main" id="{51B99E99-08D3-3D47-A888-94250D87FE72}"/>
                          </a:ext>
                        </a:extLst>
                      </p:cNvPr>
                      <p:cNvCxnSpPr>
                        <a:stCxn id="644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599" name="Straight Connector 598">
                        <a:extLst>
                          <a:ext uri="{FF2B5EF4-FFF2-40B4-BE49-F238E27FC236}">
                            <a16:creationId xmlns:a16="http://schemas.microsoft.com/office/drawing/2014/main" id="{45D0CFF0-9AE1-5E41-ABD1-6EEAA6D7BD3B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600" name="Straight Connector 599">
                        <a:extLst>
                          <a:ext uri="{FF2B5EF4-FFF2-40B4-BE49-F238E27FC236}">
                            <a16:creationId xmlns:a16="http://schemas.microsoft.com/office/drawing/2014/main" id="{1A40A125-3A4F-7C41-9910-62CBBBE4067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196042" y="3783542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  <p:sp>
                <p:nvSpPr>
                  <p:cNvPr id="591" name="TextBox 590">
                    <a:extLst>
                      <a:ext uri="{FF2B5EF4-FFF2-40B4-BE49-F238E27FC236}">
                        <a16:creationId xmlns:a16="http://schemas.microsoft.com/office/drawing/2014/main" id="{2F2EDC74-B7B1-6149-BC4F-66632A203F35}"/>
                      </a:ext>
                    </a:extLst>
                  </p:cNvPr>
                  <p:cNvSpPr txBox="1"/>
                  <p:nvPr/>
                </p:nvSpPr>
                <p:spPr>
                  <a:xfrm>
                    <a:off x="4833576" y="4910165"/>
                    <a:ext cx="801929" cy="430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500" dirty="0">
                        <a:solidFill>
                          <a:srgbClr val="000090"/>
                        </a:solidFill>
                        <a:latin typeface="Arial" charset="0"/>
                        <a:ea typeface="ＭＳ Ｐゴシック" charset="0"/>
                      </a:rPr>
                      <a:t>AS 2</a:t>
                    </a:r>
                  </a:p>
                </p:txBody>
              </p:sp>
            </p:grpSp>
            <p:grpSp>
              <p:nvGrpSpPr>
                <p:cNvPr id="457" name="Group 456">
                  <a:extLst>
                    <a:ext uri="{FF2B5EF4-FFF2-40B4-BE49-F238E27FC236}">
                      <a16:creationId xmlns:a16="http://schemas.microsoft.com/office/drawing/2014/main" id="{DDC5C5CE-E997-F04B-B576-FAFFC8CD20F3}"/>
                    </a:ext>
                  </a:extLst>
                </p:cNvPr>
                <p:cNvGrpSpPr/>
                <p:nvPr/>
              </p:nvGrpSpPr>
              <p:grpSpPr>
                <a:xfrm>
                  <a:off x="8100574" y="3694542"/>
                  <a:ext cx="2575521" cy="1672516"/>
                  <a:chOff x="8100574" y="3694542"/>
                  <a:chExt cx="2575521" cy="1672516"/>
                </a:xfrm>
              </p:grpSpPr>
              <p:sp>
                <p:nvSpPr>
                  <p:cNvPr id="525" name="Freeform 2">
                    <a:extLst>
                      <a:ext uri="{FF2B5EF4-FFF2-40B4-BE49-F238E27FC236}">
                        <a16:creationId xmlns:a16="http://schemas.microsoft.com/office/drawing/2014/main" id="{9FF2DF1D-33FE-8545-B72C-6473EDAC87F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00574" y="3694542"/>
                    <a:ext cx="2575521" cy="1672516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00" h="10795">
                        <a:moveTo>
                          <a:pt x="45" y="5036"/>
                        </a:moveTo>
                        <a:cubicBezTo>
                          <a:pt x="272" y="4277"/>
                          <a:pt x="1931" y="3650"/>
                          <a:pt x="2738" y="2811"/>
                        </a:cubicBezTo>
                        <a:cubicBezTo>
                          <a:pt x="3545" y="1972"/>
                          <a:pt x="3352" y="117"/>
                          <a:pt x="4886" y="4"/>
                        </a:cubicBezTo>
                        <a:cubicBezTo>
                          <a:pt x="6420" y="-109"/>
                          <a:pt x="7216" y="1912"/>
                          <a:pt x="8068" y="2813"/>
                        </a:cubicBezTo>
                        <a:cubicBezTo>
                          <a:pt x="8920" y="3715"/>
                          <a:pt x="9928" y="3420"/>
                          <a:pt x="9996" y="5413"/>
                        </a:cubicBezTo>
                        <a:cubicBezTo>
                          <a:pt x="10064" y="7406"/>
                          <a:pt x="9275" y="6409"/>
                          <a:pt x="8476" y="7306"/>
                        </a:cubicBezTo>
                        <a:cubicBezTo>
                          <a:pt x="7677" y="8203"/>
                          <a:pt x="7086" y="10770"/>
                          <a:pt x="5202" y="10795"/>
                        </a:cubicBezTo>
                        <a:cubicBezTo>
                          <a:pt x="3318" y="10820"/>
                          <a:pt x="3391" y="8255"/>
                          <a:pt x="2753" y="7683"/>
                        </a:cubicBezTo>
                        <a:cubicBezTo>
                          <a:pt x="2115" y="7111"/>
                          <a:pt x="2326" y="7496"/>
                          <a:pt x="1375" y="7365"/>
                        </a:cubicBezTo>
                        <a:cubicBezTo>
                          <a:pt x="493" y="6773"/>
                          <a:pt x="-182" y="5795"/>
                          <a:pt x="45" y="5036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800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526" name="Group 525">
                    <a:extLst>
                      <a:ext uri="{FF2B5EF4-FFF2-40B4-BE49-F238E27FC236}">
                        <a16:creationId xmlns:a16="http://schemas.microsoft.com/office/drawing/2014/main" id="{A93AC3A4-A2AD-AF4E-95AB-EC02A1E1EDF5}"/>
                      </a:ext>
                    </a:extLst>
                  </p:cNvPr>
                  <p:cNvGrpSpPr/>
                  <p:nvPr/>
                </p:nvGrpSpPr>
                <p:grpSpPr>
                  <a:xfrm>
                    <a:off x="8136838" y="3735782"/>
                    <a:ext cx="2402775" cy="1596919"/>
                    <a:chOff x="8136838" y="3735782"/>
                    <a:chExt cx="2402775" cy="1596919"/>
                  </a:xfrm>
                </p:grpSpPr>
                <p:grpSp>
                  <p:nvGrpSpPr>
                    <p:cNvPr id="527" name="Group 526">
                      <a:extLst>
                        <a:ext uri="{FF2B5EF4-FFF2-40B4-BE49-F238E27FC236}">
                          <a16:creationId xmlns:a16="http://schemas.microsoft.com/office/drawing/2014/main" id="{C1A715EB-D27A-4A44-8AE4-4AA6DC4FC55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24065" y="3830657"/>
                      <a:ext cx="2215548" cy="1502044"/>
                      <a:chOff x="833331" y="2873352"/>
                      <a:chExt cx="2333625" cy="1664772"/>
                    </a:xfrm>
                  </p:grpSpPr>
                  <p:grpSp>
                    <p:nvGrpSpPr>
                      <p:cNvPr id="529" name="Group 528">
                        <a:extLst>
                          <a:ext uri="{FF2B5EF4-FFF2-40B4-BE49-F238E27FC236}">
                            <a16:creationId xmlns:a16="http://schemas.microsoft.com/office/drawing/2014/main" id="{859F74A6-CC94-0442-9A8E-3B611986661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5150" cy="443455"/>
                        <a:chOff x="1736090" y="2873352"/>
                        <a:chExt cx="565150" cy="443455"/>
                      </a:xfrm>
                    </p:grpSpPr>
                    <p:grpSp>
                      <p:nvGrpSpPr>
                        <p:cNvPr id="577" name="Group 327">
                          <a:extLst>
                            <a:ext uri="{FF2B5EF4-FFF2-40B4-BE49-F238E27FC236}">
                              <a16:creationId xmlns:a16="http://schemas.microsoft.com/office/drawing/2014/main" id="{B4244E56-5899-2D45-94E8-CAD7798327A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81" name="Oval 580">
                            <a:extLst>
                              <a:ext uri="{FF2B5EF4-FFF2-40B4-BE49-F238E27FC236}">
                                <a16:creationId xmlns:a16="http://schemas.microsoft.com/office/drawing/2014/main" id="{9BAEFBD8-C450-CF43-835D-77BD5BF0BBD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82" name="Rectangle 581">
                            <a:extLst>
                              <a:ext uri="{FF2B5EF4-FFF2-40B4-BE49-F238E27FC236}">
                                <a16:creationId xmlns:a16="http://schemas.microsoft.com/office/drawing/2014/main" id="{D467B76A-8F8D-B74B-A29C-C75FB3D903F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83" name="Oval 582">
                            <a:extLst>
                              <a:ext uri="{FF2B5EF4-FFF2-40B4-BE49-F238E27FC236}">
                                <a16:creationId xmlns:a16="http://schemas.microsoft.com/office/drawing/2014/main" id="{53D6D2B6-30BD-CD47-B4EA-CEA3714B9D5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84" name="Freeform 583">
                            <a:extLst>
                              <a:ext uri="{FF2B5EF4-FFF2-40B4-BE49-F238E27FC236}">
                                <a16:creationId xmlns:a16="http://schemas.microsoft.com/office/drawing/2014/main" id="{F6F4D0BF-DEC2-5B40-B2DF-8BAF0B7E001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85" name="Freeform 584">
                            <a:extLst>
                              <a:ext uri="{FF2B5EF4-FFF2-40B4-BE49-F238E27FC236}">
                                <a16:creationId xmlns:a16="http://schemas.microsoft.com/office/drawing/2014/main" id="{8CD2DEC8-2D90-DF43-9CC7-5BD433CED18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86" name="Freeform 585">
                            <a:extLst>
                              <a:ext uri="{FF2B5EF4-FFF2-40B4-BE49-F238E27FC236}">
                                <a16:creationId xmlns:a16="http://schemas.microsoft.com/office/drawing/2014/main" id="{5D0A8C39-37AB-9741-93FC-3CE6E8168D2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87" name="Freeform 586">
                            <a:extLst>
                              <a:ext uri="{FF2B5EF4-FFF2-40B4-BE49-F238E27FC236}">
                                <a16:creationId xmlns:a16="http://schemas.microsoft.com/office/drawing/2014/main" id="{E1293B82-C527-9043-BDDC-AB6DDD77C64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588" name="Straight Connector 587">
                            <a:extLst>
                              <a:ext uri="{FF2B5EF4-FFF2-40B4-BE49-F238E27FC236}">
                                <a16:creationId xmlns:a16="http://schemas.microsoft.com/office/drawing/2014/main" id="{C68D1DCC-647F-4C49-918A-7FA409A8169A}"/>
                              </a:ext>
                            </a:extLst>
                          </p:cNvPr>
                          <p:cNvCxnSpPr>
                            <a:endCxn id="583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89" name="Straight Connector 588">
                            <a:extLst>
                              <a:ext uri="{FF2B5EF4-FFF2-40B4-BE49-F238E27FC236}">
                                <a16:creationId xmlns:a16="http://schemas.microsoft.com/office/drawing/2014/main" id="{5E24273E-9336-4B40-9FB7-57ED34FDD641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78" name="Group 577">
                          <a:extLst>
                            <a:ext uri="{FF2B5EF4-FFF2-40B4-BE49-F238E27FC236}">
                              <a16:creationId xmlns:a16="http://schemas.microsoft.com/office/drawing/2014/main" id="{A34ECE23-E5FD-6F49-8FCB-55B513E39ED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29493" cy="443455"/>
                          <a:chOff x="667045" y="1708643"/>
                          <a:chExt cx="529493" cy="443455"/>
                        </a:xfrm>
                      </p:grpSpPr>
                      <p:sp>
                        <p:nvSpPr>
                          <p:cNvPr id="579" name="Oval 578">
                            <a:extLst>
                              <a:ext uri="{FF2B5EF4-FFF2-40B4-BE49-F238E27FC236}">
                                <a16:creationId xmlns:a16="http://schemas.microsoft.com/office/drawing/2014/main" id="{70EF2E63-05C8-584A-A22B-BCCDCA81834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80" name="TextBox 579">
                            <a:extLst>
                              <a:ext uri="{FF2B5EF4-FFF2-40B4-BE49-F238E27FC236}">
                                <a16:creationId xmlns:a16="http://schemas.microsoft.com/office/drawing/2014/main" id="{C56ECDB8-12BE-664B-BE62-F61BE9CE901E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29493" cy="44345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3b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530" name="Group 529">
                        <a:extLst>
                          <a:ext uri="{FF2B5EF4-FFF2-40B4-BE49-F238E27FC236}">
                            <a16:creationId xmlns:a16="http://schemas.microsoft.com/office/drawing/2014/main" id="{4C1BC9CD-9DB3-9047-BE14-3A6F26C1A5A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5150" cy="443455"/>
                        <a:chOff x="1736090" y="2873352"/>
                        <a:chExt cx="565150" cy="443455"/>
                      </a:xfrm>
                    </p:grpSpPr>
                    <p:grpSp>
                      <p:nvGrpSpPr>
                        <p:cNvPr id="564" name="Group 327">
                          <a:extLst>
                            <a:ext uri="{FF2B5EF4-FFF2-40B4-BE49-F238E27FC236}">
                              <a16:creationId xmlns:a16="http://schemas.microsoft.com/office/drawing/2014/main" id="{5A0CE9BE-FC88-3E48-96C9-0860795988E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68" name="Oval 567">
                            <a:extLst>
                              <a:ext uri="{FF2B5EF4-FFF2-40B4-BE49-F238E27FC236}">
                                <a16:creationId xmlns:a16="http://schemas.microsoft.com/office/drawing/2014/main" id="{D6E42DE9-9477-594F-A8C5-FB6DDD8071E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69" name="Rectangle 568">
                            <a:extLst>
                              <a:ext uri="{FF2B5EF4-FFF2-40B4-BE49-F238E27FC236}">
                                <a16:creationId xmlns:a16="http://schemas.microsoft.com/office/drawing/2014/main" id="{13065E77-F323-E545-A27B-295AFED8087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70" name="Oval 569">
                            <a:extLst>
                              <a:ext uri="{FF2B5EF4-FFF2-40B4-BE49-F238E27FC236}">
                                <a16:creationId xmlns:a16="http://schemas.microsoft.com/office/drawing/2014/main" id="{AB90A644-5BFE-854C-86F8-1152257B212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71" name="Freeform 570">
                            <a:extLst>
                              <a:ext uri="{FF2B5EF4-FFF2-40B4-BE49-F238E27FC236}">
                                <a16:creationId xmlns:a16="http://schemas.microsoft.com/office/drawing/2014/main" id="{E4FB4237-93C8-9442-8D7D-AD19A4AB55B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72" name="Freeform 571">
                            <a:extLst>
                              <a:ext uri="{FF2B5EF4-FFF2-40B4-BE49-F238E27FC236}">
                                <a16:creationId xmlns:a16="http://schemas.microsoft.com/office/drawing/2014/main" id="{AF99B5E1-5B17-E740-BB5B-4B47AD5707B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73" name="Freeform 572">
                            <a:extLst>
                              <a:ext uri="{FF2B5EF4-FFF2-40B4-BE49-F238E27FC236}">
                                <a16:creationId xmlns:a16="http://schemas.microsoft.com/office/drawing/2014/main" id="{8029664A-BE57-C447-A488-2AE7AD67CF2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74" name="Freeform 573">
                            <a:extLst>
                              <a:ext uri="{FF2B5EF4-FFF2-40B4-BE49-F238E27FC236}">
                                <a16:creationId xmlns:a16="http://schemas.microsoft.com/office/drawing/2014/main" id="{1562452F-7C00-B74F-9689-4C5AA8F3598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575" name="Straight Connector 574">
                            <a:extLst>
                              <a:ext uri="{FF2B5EF4-FFF2-40B4-BE49-F238E27FC236}">
                                <a16:creationId xmlns:a16="http://schemas.microsoft.com/office/drawing/2014/main" id="{5B80F9DA-4701-1542-A5C1-1F5DD20C8B99}"/>
                              </a:ext>
                            </a:extLst>
                          </p:cNvPr>
                          <p:cNvCxnSpPr>
                            <a:endCxn id="570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76" name="Straight Connector 575">
                            <a:extLst>
                              <a:ext uri="{FF2B5EF4-FFF2-40B4-BE49-F238E27FC236}">
                                <a16:creationId xmlns:a16="http://schemas.microsoft.com/office/drawing/2014/main" id="{4EACDBCD-CAC4-1747-90B7-DCB947759B80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65" name="Group 564">
                          <a:extLst>
                            <a:ext uri="{FF2B5EF4-FFF2-40B4-BE49-F238E27FC236}">
                              <a16:creationId xmlns:a16="http://schemas.microsoft.com/office/drawing/2014/main" id="{4D735D73-8BBE-A042-B417-69B391954B5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29493" cy="443455"/>
                          <a:chOff x="667045" y="1708643"/>
                          <a:chExt cx="529493" cy="443455"/>
                        </a:xfrm>
                      </p:grpSpPr>
                      <p:sp>
                        <p:nvSpPr>
                          <p:cNvPr id="566" name="Oval 565">
                            <a:extLst>
                              <a:ext uri="{FF2B5EF4-FFF2-40B4-BE49-F238E27FC236}">
                                <a16:creationId xmlns:a16="http://schemas.microsoft.com/office/drawing/2014/main" id="{DC119F60-C5E9-3845-9643-535DF0A9FAA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67" name="TextBox 566">
                            <a:extLst>
                              <a:ext uri="{FF2B5EF4-FFF2-40B4-BE49-F238E27FC236}">
                                <a16:creationId xmlns:a16="http://schemas.microsoft.com/office/drawing/2014/main" id="{B290D367-06C5-5E43-BDBF-BBD33E2AB8C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29493" cy="44345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3d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531" name="Group 530">
                        <a:extLst>
                          <a:ext uri="{FF2B5EF4-FFF2-40B4-BE49-F238E27FC236}">
                            <a16:creationId xmlns:a16="http://schemas.microsoft.com/office/drawing/2014/main" id="{3F2C4964-5F1D-F04B-90A3-F7931F36F1D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443457"/>
                        <a:chOff x="1736090" y="2873352"/>
                        <a:chExt cx="565150" cy="443457"/>
                      </a:xfrm>
                    </p:grpSpPr>
                    <p:grpSp>
                      <p:nvGrpSpPr>
                        <p:cNvPr id="551" name="Group 327">
                          <a:extLst>
                            <a:ext uri="{FF2B5EF4-FFF2-40B4-BE49-F238E27FC236}">
                              <a16:creationId xmlns:a16="http://schemas.microsoft.com/office/drawing/2014/main" id="{CBA021FB-BD0A-E343-A632-E248196ABA0D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55" name="Oval 554">
                            <a:extLst>
                              <a:ext uri="{FF2B5EF4-FFF2-40B4-BE49-F238E27FC236}">
                                <a16:creationId xmlns:a16="http://schemas.microsoft.com/office/drawing/2014/main" id="{CE0D0413-B2C9-8444-9FD9-87AEC801FFE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56" name="Rectangle 555">
                            <a:extLst>
                              <a:ext uri="{FF2B5EF4-FFF2-40B4-BE49-F238E27FC236}">
                                <a16:creationId xmlns:a16="http://schemas.microsoft.com/office/drawing/2014/main" id="{791EF2B0-19B3-EC4A-88D2-7A6E77380F5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57" name="Oval 556">
                            <a:extLst>
                              <a:ext uri="{FF2B5EF4-FFF2-40B4-BE49-F238E27FC236}">
                                <a16:creationId xmlns:a16="http://schemas.microsoft.com/office/drawing/2014/main" id="{4C2018B8-5720-C049-82D7-AFB4094B6E5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58" name="Freeform 557">
                            <a:extLst>
                              <a:ext uri="{FF2B5EF4-FFF2-40B4-BE49-F238E27FC236}">
                                <a16:creationId xmlns:a16="http://schemas.microsoft.com/office/drawing/2014/main" id="{90162171-5BA3-3F45-A1AB-BEC01535A43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59" name="Freeform 558">
                            <a:extLst>
                              <a:ext uri="{FF2B5EF4-FFF2-40B4-BE49-F238E27FC236}">
                                <a16:creationId xmlns:a16="http://schemas.microsoft.com/office/drawing/2014/main" id="{6BB1AE51-2D14-3D4B-A24D-8ACEF8F1E01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60" name="Freeform 559">
                            <a:extLst>
                              <a:ext uri="{FF2B5EF4-FFF2-40B4-BE49-F238E27FC236}">
                                <a16:creationId xmlns:a16="http://schemas.microsoft.com/office/drawing/2014/main" id="{F97BC771-45A7-394D-B367-CF55880295D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61" name="Freeform 560">
                            <a:extLst>
                              <a:ext uri="{FF2B5EF4-FFF2-40B4-BE49-F238E27FC236}">
                                <a16:creationId xmlns:a16="http://schemas.microsoft.com/office/drawing/2014/main" id="{59BCB5EC-7B6C-244D-855B-743CCFE5ACA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562" name="Straight Connector 561">
                            <a:extLst>
                              <a:ext uri="{FF2B5EF4-FFF2-40B4-BE49-F238E27FC236}">
                                <a16:creationId xmlns:a16="http://schemas.microsoft.com/office/drawing/2014/main" id="{71F9F1A5-5C6F-3B4C-8C03-7E0C4F37F60D}"/>
                              </a:ext>
                            </a:extLst>
                          </p:cNvPr>
                          <p:cNvCxnSpPr>
                            <a:endCxn id="557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63" name="Straight Connector 562">
                            <a:extLst>
                              <a:ext uri="{FF2B5EF4-FFF2-40B4-BE49-F238E27FC236}">
                                <a16:creationId xmlns:a16="http://schemas.microsoft.com/office/drawing/2014/main" id="{1DCE987B-5F72-5A4A-BFA4-54EAB8D39B07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52" name="Group 551">
                          <a:extLst>
                            <a:ext uri="{FF2B5EF4-FFF2-40B4-BE49-F238E27FC236}">
                              <a16:creationId xmlns:a16="http://schemas.microsoft.com/office/drawing/2014/main" id="{55354FEF-B5FF-D041-B952-BC410A34DB7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15985" cy="443457"/>
                          <a:chOff x="667045" y="1708643"/>
                          <a:chExt cx="515985" cy="443457"/>
                        </a:xfrm>
                      </p:grpSpPr>
                      <p:sp>
                        <p:nvSpPr>
                          <p:cNvPr id="553" name="Oval 552">
                            <a:extLst>
                              <a:ext uri="{FF2B5EF4-FFF2-40B4-BE49-F238E27FC236}">
                                <a16:creationId xmlns:a16="http://schemas.microsoft.com/office/drawing/2014/main" id="{258CE428-D5B0-2143-8D6B-31AF00CE973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54" name="TextBox 553">
                            <a:extLst>
                              <a:ext uri="{FF2B5EF4-FFF2-40B4-BE49-F238E27FC236}">
                                <a16:creationId xmlns:a16="http://schemas.microsoft.com/office/drawing/2014/main" id="{3D003D96-E04A-5043-B964-7B05ED266AD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15985" cy="44345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3c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532" name="Group 531">
                        <a:extLst>
                          <a:ext uri="{FF2B5EF4-FFF2-40B4-BE49-F238E27FC236}">
                            <a16:creationId xmlns:a16="http://schemas.microsoft.com/office/drawing/2014/main" id="{86EACEB8-45DC-D341-BB11-896A5F2C422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5150" cy="443457"/>
                        <a:chOff x="1736090" y="2873352"/>
                        <a:chExt cx="565150" cy="443457"/>
                      </a:xfrm>
                    </p:grpSpPr>
                    <p:grpSp>
                      <p:nvGrpSpPr>
                        <p:cNvPr id="538" name="Group 327">
                          <a:extLst>
                            <a:ext uri="{FF2B5EF4-FFF2-40B4-BE49-F238E27FC236}">
                              <a16:creationId xmlns:a16="http://schemas.microsoft.com/office/drawing/2014/main" id="{8E0CFDB5-BF1D-4344-929E-8169D0BCB54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42" name="Oval 541">
                            <a:extLst>
                              <a:ext uri="{FF2B5EF4-FFF2-40B4-BE49-F238E27FC236}">
                                <a16:creationId xmlns:a16="http://schemas.microsoft.com/office/drawing/2014/main" id="{AFFF79DD-157D-4F45-92C5-F93096E03E0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43" name="Rectangle 542">
                            <a:extLst>
                              <a:ext uri="{FF2B5EF4-FFF2-40B4-BE49-F238E27FC236}">
                                <a16:creationId xmlns:a16="http://schemas.microsoft.com/office/drawing/2014/main" id="{D3A64467-E91E-0F4E-A829-E1B314EEB58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44" name="Oval 543">
                            <a:extLst>
                              <a:ext uri="{FF2B5EF4-FFF2-40B4-BE49-F238E27FC236}">
                                <a16:creationId xmlns:a16="http://schemas.microsoft.com/office/drawing/2014/main" id="{675476A8-3A2F-E84E-9DA0-FD8E5C70E0F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45" name="Freeform 544">
                            <a:extLst>
                              <a:ext uri="{FF2B5EF4-FFF2-40B4-BE49-F238E27FC236}">
                                <a16:creationId xmlns:a16="http://schemas.microsoft.com/office/drawing/2014/main" id="{A7774258-9B1C-2B49-9E60-6CDAC8A7624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46" name="Freeform 545">
                            <a:extLst>
                              <a:ext uri="{FF2B5EF4-FFF2-40B4-BE49-F238E27FC236}">
                                <a16:creationId xmlns:a16="http://schemas.microsoft.com/office/drawing/2014/main" id="{A6B50924-0909-C442-AEA7-9532D237BFA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47" name="Freeform 546">
                            <a:extLst>
                              <a:ext uri="{FF2B5EF4-FFF2-40B4-BE49-F238E27FC236}">
                                <a16:creationId xmlns:a16="http://schemas.microsoft.com/office/drawing/2014/main" id="{AEFD234B-5A55-8048-945D-B580612080E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48" name="Freeform 547">
                            <a:extLst>
                              <a:ext uri="{FF2B5EF4-FFF2-40B4-BE49-F238E27FC236}">
                                <a16:creationId xmlns:a16="http://schemas.microsoft.com/office/drawing/2014/main" id="{05DF0001-ADEB-DA48-8E74-B111E994F2B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549" name="Straight Connector 548">
                            <a:extLst>
                              <a:ext uri="{FF2B5EF4-FFF2-40B4-BE49-F238E27FC236}">
                                <a16:creationId xmlns:a16="http://schemas.microsoft.com/office/drawing/2014/main" id="{E10C1034-E0D9-824C-9E37-2B02908D59EB}"/>
                              </a:ext>
                            </a:extLst>
                          </p:cNvPr>
                          <p:cNvCxnSpPr>
                            <a:endCxn id="544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50" name="Straight Connector 549">
                            <a:extLst>
                              <a:ext uri="{FF2B5EF4-FFF2-40B4-BE49-F238E27FC236}">
                                <a16:creationId xmlns:a16="http://schemas.microsoft.com/office/drawing/2014/main" id="{19170C2D-B2BE-4B46-BC01-C349B71F4ACB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39" name="Group 538">
                          <a:extLst>
                            <a:ext uri="{FF2B5EF4-FFF2-40B4-BE49-F238E27FC236}">
                              <a16:creationId xmlns:a16="http://schemas.microsoft.com/office/drawing/2014/main" id="{80C9C206-2CB8-FD48-A7E1-4F5CFB7B3F8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29493" cy="443457"/>
                          <a:chOff x="667045" y="1708643"/>
                          <a:chExt cx="529493" cy="443457"/>
                        </a:xfrm>
                      </p:grpSpPr>
                      <p:sp>
                        <p:nvSpPr>
                          <p:cNvPr id="540" name="Oval 539">
                            <a:extLst>
                              <a:ext uri="{FF2B5EF4-FFF2-40B4-BE49-F238E27FC236}">
                                <a16:creationId xmlns:a16="http://schemas.microsoft.com/office/drawing/2014/main" id="{C4697F01-1A22-6D47-9505-974BCCC4A9A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41" name="TextBox 540">
                            <a:extLst>
                              <a:ext uri="{FF2B5EF4-FFF2-40B4-BE49-F238E27FC236}">
                                <a16:creationId xmlns:a16="http://schemas.microsoft.com/office/drawing/2014/main" id="{9CC1F1E4-EB35-9343-8EDD-99ACC748D4B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29493" cy="44345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3a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533" name="Straight Connector 532">
                        <a:extLst>
                          <a:ext uri="{FF2B5EF4-FFF2-40B4-BE49-F238E27FC236}">
                            <a16:creationId xmlns:a16="http://schemas.microsoft.com/office/drawing/2014/main" id="{C293A059-8A3C-024F-AA53-650554F8DC6F}"/>
                          </a:ext>
                        </a:extLst>
                      </p:cNvPr>
                      <p:cNvCxnSpPr>
                        <a:stCxn id="580" idx="2"/>
                        <a:endCxn id="567" idx="0"/>
                      </p:cNvCxnSpPr>
                      <p:nvPr/>
                    </p:nvCxnSpPr>
                    <p:spPr bwMode="auto">
                      <a:xfrm>
                        <a:off x="2035108" y="3316807"/>
                        <a:ext cx="4230" cy="777862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rgbClr val="000090"/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534" name="Straight Connector 533">
                        <a:extLst>
                          <a:ext uri="{FF2B5EF4-FFF2-40B4-BE49-F238E27FC236}">
                            <a16:creationId xmlns:a16="http://schemas.microsoft.com/office/drawing/2014/main" id="{9F4E8B6E-DAE5-6146-B51F-12485C6CA19D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407477" y="3648621"/>
                        <a:ext cx="1204913" cy="635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535" name="Straight Connector 534">
                        <a:extLst>
                          <a:ext uri="{FF2B5EF4-FFF2-40B4-BE49-F238E27FC236}">
                            <a16:creationId xmlns:a16="http://schemas.microsoft.com/office/drawing/2014/main" id="{41BC9BB6-8108-794C-907A-0331A2DF81DE}"/>
                          </a:ext>
                        </a:extLst>
                      </p:cNvPr>
                      <p:cNvCxnSpPr>
                        <a:stCxn id="581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536" name="Straight Connector 535">
                        <a:extLst>
                          <a:ext uri="{FF2B5EF4-FFF2-40B4-BE49-F238E27FC236}">
                            <a16:creationId xmlns:a16="http://schemas.microsoft.com/office/drawing/2014/main" id="{5F947CE4-1DEB-6F46-8652-1C72F4A1BC7E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537" name="Straight Connector 536">
                        <a:extLst>
                          <a:ext uri="{FF2B5EF4-FFF2-40B4-BE49-F238E27FC236}">
                            <a16:creationId xmlns:a16="http://schemas.microsoft.com/office/drawing/2014/main" id="{3224CC0D-C47A-A841-9B46-BE98B728F10B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1287553" y="3166946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sp>
                  <p:nvSpPr>
                    <p:cNvPr id="528" name="TextBox 527">
                      <a:extLst>
                        <a:ext uri="{FF2B5EF4-FFF2-40B4-BE49-F238E27FC236}">
                          <a16:creationId xmlns:a16="http://schemas.microsoft.com/office/drawing/2014/main" id="{5B2EC710-E1F0-FA41-ACAA-EC95039870C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36838" y="3735782"/>
                      <a:ext cx="801929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500" dirty="0">
                          <a:solidFill>
                            <a:srgbClr val="000090"/>
                          </a:solidFill>
                          <a:latin typeface="Arial" charset="0"/>
                          <a:ea typeface="ＭＳ Ｐゴシック" charset="0"/>
                        </a:rPr>
                        <a:t>AS 3</a:t>
                      </a:r>
                    </a:p>
                  </p:txBody>
                </p:sp>
              </p:grpSp>
            </p:grpSp>
            <p:grpSp>
              <p:nvGrpSpPr>
                <p:cNvPr id="458" name="Group 457">
                  <a:extLst>
                    <a:ext uri="{FF2B5EF4-FFF2-40B4-BE49-F238E27FC236}">
                      <a16:creationId xmlns:a16="http://schemas.microsoft.com/office/drawing/2014/main" id="{E110CFB8-C99B-4143-8A98-B36A64C63DA4}"/>
                    </a:ext>
                  </a:extLst>
                </p:cNvPr>
                <p:cNvGrpSpPr/>
                <p:nvPr/>
              </p:nvGrpSpPr>
              <p:grpSpPr>
                <a:xfrm>
                  <a:off x="1426553" y="4136253"/>
                  <a:ext cx="3452489" cy="1719017"/>
                  <a:chOff x="1426553" y="4136253"/>
                  <a:chExt cx="3452489" cy="1719017"/>
                </a:xfrm>
              </p:grpSpPr>
              <p:grpSp>
                <p:nvGrpSpPr>
                  <p:cNvPr id="460" name="Group 459">
                    <a:extLst>
                      <a:ext uri="{FF2B5EF4-FFF2-40B4-BE49-F238E27FC236}">
                        <a16:creationId xmlns:a16="http://schemas.microsoft.com/office/drawing/2014/main" id="{F279981F-31D7-184D-997B-7A532AF25061}"/>
                      </a:ext>
                    </a:extLst>
                  </p:cNvPr>
                  <p:cNvGrpSpPr/>
                  <p:nvPr/>
                </p:nvGrpSpPr>
                <p:grpSpPr>
                  <a:xfrm>
                    <a:off x="1426553" y="4136253"/>
                    <a:ext cx="2557336" cy="1719017"/>
                    <a:chOff x="-2170772" y="2784954"/>
                    <a:chExt cx="2712783" cy="1853712"/>
                  </a:xfrm>
                </p:grpSpPr>
                <p:sp>
                  <p:nvSpPr>
                    <p:cNvPr id="463" name="Freeform 2">
                      <a:extLst>
                        <a:ext uri="{FF2B5EF4-FFF2-40B4-BE49-F238E27FC236}">
                          <a16:creationId xmlns:a16="http://schemas.microsoft.com/office/drawing/2014/main" id="{B884EFD9-6E17-3A4D-A3C9-25A2B5961F51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2170772" y="2784954"/>
                      <a:ext cx="2712783" cy="1853712"/>
                    </a:xfrm>
                    <a:custGeom>
                      <a:avLst/>
                      <a:gdLst>
                        <a:gd name="T0" fmla="*/ 648763 w 10001"/>
                        <a:gd name="T1" fmla="*/ 34777612 h 10125"/>
                        <a:gd name="T2" fmla="*/ 115976403 w 10001"/>
                        <a:gd name="T3" fmla="*/ 13733703 h 10125"/>
                        <a:gd name="T4" fmla="*/ 507700960 w 10001"/>
                        <a:gd name="T5" fmla="*/ 8662125 h 10125"/>
                        <a:gd name="T6" fmla="*/ 810212713 w 10001"/>
                        <a:gd name="T7" fmla="*/ 0 h 10125"/>
                        <a:gd name="T8" fmla="*/ 1090015738 w 10001"/>
                        <a:gd name="T9" fmla="*/ 8687929 h 10125"/>
                        <a:gd name="T10" fmla="*/ 1310938763 w 10001"/>
                        <a:gd name="T11" fmla="*/ 4279362 h 10125"/>
                        <a:gd name="T12" fmla="*/ 1620263134 w 10001"/>
                        <a:gd name="T13" fmla="*/ 25736690 h 10125"/>
                        <a:gd name="T14" fmla="*/ 1394798364 w 10001"/>
                        <a:gd name="T15" fmla="*/ 58525268 h 10125"/>
                        <a:gd name="T16" fmla="*/ 1134622140 w 10001"/>
                        <a:gd name="T17" fmla="*/ 80266624 h 10125"/>
                        <a:gd name="T18" fmla="*/ 860820276 w 10001"/>
                        <a:gd name="T19" fmla="*/ 76142271 h 10125"/>
                        <a:gd name="T20" fmla="*/ 708996782 w 10001"/>
                        <a:gd name="T21" fmla="*/ 85346835 h 10125"/>
                        <a:gd name="T22" fmla="*/ 509322667 w 10001"/>
                        <a:gd name="T23" fmla="*/ 86268164 h 10125"/>
                        <a:gd name="T24" fmla="*/ 353443899 w 10001"/>
                        <a:gd name="T25" fmla="*/ 67979516 h 10125"/>
                        <a:gd name="T26" fmla="*/ 192536914 w 10001"/>
                        <a:gd name="T27" fmla="*/ 64535347 h 10125"/>
                        <a:gd name="T28" fmla="*/ 648763 w 10001"/>
                        <a:gd name="T29" fmla="*/ 34777612 h 1012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connsiteX0" fmla="*/ 4 w 10040"/>
                        <a:gd name="connsiteY0" fmla="*/ 4039 h 10125"/>
                        <a:gd name="connsiteX1" fmla="*/ 715 w 10040"/>
                        <a:gd name="connsiteY1" fmla="*/ 1595 h 10125"/>
                        <a:gd name="connsiteX2" fmla="*/ 3130 w 10040"/>
                        <a:gd name="connsiteY2" fmla="*/ 1006 h 10125"/>
                        <a:gd name="connsiteX3" fmla="*/ 4995 w 10040"/>
                        <a:gd name="connsiteY3" fmla="*/ 0 h 10125"/>
                        <a:gd name="connsiteX4" fmla="*/ 6720 w 10040"/>
                        <a:gd name="connsiteY4" fmla="*/ 1009 h 10125"/>
                        <a:gd name="connsiteX5" fmla="*/ 9989 w 10040"/>
                        <a:gd name="connsiteY5" fmla="*/ 2989 h 10125"/>
                        <a:gd name="connsiteX6" fmla="*/ 8599 w 10040"/>
                        <a:gd name="connsiteY6" fmla="*/ 6797 h 10125"/>
                        <a:gd name="connsiteX7" fmla="*/ 6995 w 10040"/>
                        <a:gd name="connsiteY7" fmla="*/ 9322 h 10125"/>
                        <a:gd name="connsiteX8" fmla="*/ 5307 w 10040"/>
                        <a:gd name="connsiteY8" fmla="*/ 8843 h 10125"/>
                        <a:gd name="connsiteX9" fmla="*/ 4371 w 10040"/>
                        <a:gd name="connsiteY9" fmla="*/ 9912 h 10125"/>
                        <a:gd name="connsiteX10" fmla="*/ 3140 w 10040"/>
                        <a:gd name="connsiteY10" fmla="*/ 10019 h 10125"/>
                        <a:gd name="connsiteX11" fmla="*/ 2179 w 10040"/>
                        <a:gd name="connsiteY11" fmla="*/ 7895 h 10125"/>
                        <a:gd name="connsiteX12" fmla="*/ 1187 w 10040"/>
                        <a:gd name="connsiteY12" fmla="*/ 7495 h 10125"/>
                        <a:gd name="connsiteX13" fmla="*/ 4 w 10040"/>
                        <a:gd name="connsiteY13" fmla="*/ 4039 h 10125"/>
                        <a:gd name="connsiteX0" fmla="*/ 4 w 8600"/>
                        <a:gd name="connsiteY0" fmla="*/ 4042 h 10128"/>
                        <a:gd name="connsiteX1" fmla="*/ 715 w 8600"/>
                        <a:gd name="connsiteY1" fmla="*/ 1598 h 10128"/>
                        <a:gd name="connsiteX2" fmla="*/ 3130 w 8600"/>
                        <a:gd name="connsiteY2" fmla="*/ 1009 h 10128"/>
                        <a:gd name="connsiteX3" fmla="*/ 4995 w 8600"/>
                        <a:gd name="connsiteY3" fmla="*/ 3 h 10128"/>
                        <a:gd name="connsiteX4" fmla="*/ 6720 w 8600"/>
                        <a:gd name="connsiteY4" fmla="*/ 1012 h 10128"/>
                        <a:gd name="connsiteX5" fmla="*/ 8599 w 8600"/>
                        <a:gd name="connsiteY5" fmla="*/ 6800 h 10128"/>
                        <a:gd name="connsiteX6" fmla="*/ 6995 w 8600"/>
                        <a:gd name="connsiteY6" fmla="*/ 9325 h 10128"/>
                        <a:gd name="connsiteX7" fmla="*/ 5307 w 8600"/>
                        <a:gd name="connsiteY7" fmla="*/ 8846 h 10128"/>
                        <a:gd name="connsiteX8" fmla="*/ 4371 w 8600"/>
                        <a:gd name="connsiteY8" fmla="*/ 9915 h 10128"/>
                        <a:gd name="connsiteX9" fmla="*/ 3140 w 8600"/>
                        <a:gd name="connsiteY9" fmla="*/ 10022 h 10128"/>
                        <a:gd name="connsiteX10" fmla="*/ 2179 w 8600"/>
                        <a:gd name="connsiteY10" fmla="*/ 7898 h 10128"/>
                        <a:gd name="connsiteX11" fmla="*/ 1187 w 8600"/>
                        <a:gd name="connsiteY11" fmla="*/ 7498 h 10128"/>
                        <a:gd name="connsiteX12" fmla="*/ 4 w 8600"/>
                        <a:gd name="connsiteY12" fmla="*/ 4042 h 10128"/>
                        <a:gd name="connsiteX0" fmla="*/ 4 w 9326"/>
                        <a:gd name="connsiteY0" fmla="*/ 3988 h 9997"/>
                        <a:gd name="connsiteX1" fmla="*/ 830 w 9326"/>
                        <a:gd name="connsiteY1" fmla="*/ 1575 h 9997"/>
                        <a:gd name="connsiteX2" fmla="*/ 3639 w 9326"/>
                        <a:gd name="connsiteY2" fmla="*/ 993 h 9997"/>
                        <a:gd name="connsiteX3" fmla="*/ 5807 w 9326"/>
                        <a:gd name="connsiteY3" fmla="*/ 0 h 9997"/>
                        <a:gd name="connsiteX4" fmla="*/ 7813 w 9326"/>
                        <a:gd name="connsiteY4" fmla="*/ 996 h 9997"/>
                        <a:gd name="connsiteX5" fmla="*/ 9324 w 9326"/>
                        <a:gd name="connsiteY5" fmla="*/ 5746 h 9997"/>
                        <a:gd name="connsiteX6" fmla="*/ 8133 w 9326"/>
                        <a:gd name="connsiteY6" fmla="*/ 9204 h 9997"/>
                        <a:gd name="connsiteX7" fmla="*/ 6170 w 9326"/>
                        <a:gd name="connsiteY7" fmla="*/ 8731 h 9997"/>
                        <a:gd name="connsiteX8" fmla="*/ 5082 w 9326"/>
                        <a:gd name="connsiteY8" fmla="*/ 9787 h 9997"/>
                        <a:gd name="connsiteX9" fmla="*/ 3650 w 9326"/>
                        <a:gd name="connsiteY9" fmla="*/ 9892 h 9997"/>
                        <a:gd name="connsiteX10" fmla="*/ 2533 w 9326"/>
                        <a:gd name="connsiteY10" fmla="*/ 7795 h 9997"/>
                        <a:gd name="connsiteX11" fmla="*/ 1379 w 9326"/>
                        <a:gd name="connsiteY11" fmla="*/ 7400 h 9997"/>
                        <a:gd name="connsiteX12" fmla="*/ 4 w 9326"/>
                        <a:gd name="connsiteY12" fmla="*/ 3988 h 9997"/>
                        <a:gd name="connsiteX0" fmla="*/ 4 w 10001"/>
                        <a:gd name="connsiteY0" fmla="*/ 3989 h 10041"/>
                        <a:gd name="connsiteX1" fmla="*/ 890 w 10001"/>
                        <a:gd name="connsiteY1" fmla="*/ 1575 h 10041"/>
                        <a:gd name="connsiteX2" fmla="*/ 3902 w 10001"/>
                        <a:gd name="connsiteY2" fmla="*/ 993 h 10041"/>
                        <a:gd name="connsiteX3" fmla="*/ 6227 w 10001"/>
                        <a:gd name="connsiteY3" fmla="*/ 0 h 10041"/>
                        <a:gd name="connsiteX4" fmla="*/ 8378 w 10001"/>
                        <a:gd name="connsiteY4" fmla="*/ 996 h 10041"/>
                        <a:gd name="connsiteX5" fmla="*/ 9998 w 10001"/>
                        <a:gd name="connsiteY5" fmla="*/ 5748 h 10041"/>
                        <a:gd name="connsiteX6" fmla="*/ 8721 w 10001"/>
                        <a:gd name="connsiteY6" fmla="*/ 9207 h 10041"/>
                        <a:gd name="connsiteX7" fmla="*/ 5449 w 10001"/>
                        <a:gd name="connsiteY7" fmla="*/ 9790 h 10041"/>
                        <a:gd name="connsiteX8" fmla="*/ 3914 w 10001"/>
                        <a:gd name="connsiteY8" fmla="*/ 9895 h 10041"/>
                        <a:gd name="connsiteX9" fmla="*/ 2716 w 10001"/>
                        <a:gd name="connsiteY9" fmla="*/ 7797 h 10041"/>
                        <a:gd name="connsiteX10" fmla="*/ 1479 w 10001"/>
                        <a:gd name="connsiteY10" fmla="*/ 7402 h 10041"/>
                        <a:gd name="connsiteX11" fmla="*/ 4 w 10001"/>
                        <a:gd name="connsiteY11" fmla="*/ 3989 h 10041"/>
                        <a:gd name="connsiteX0" fmla="*/ 4 w 10001"/>
                        <a:gd name="connsiteY0" fmla="*/ 3989 h 14825"/>
                        <a:gd name="connsiteX1" fmla="*/ 890 w 10001"/>
                        <a:gd name="connsiteY1" fmla="*/ 1575 h 14825"/>
                        <a:gd name="connsiteX2" fmla="*/ 3902 w 10001"/>
                        <a:gd name="connsiteY2" fmla="*/ 993 h 14825"/>
                        <a:gd name="connsiteX3" fmla="*/ 6227 w 10001"/>
                        <a:gd name="connsiteY3" fmla="*/ 0 h 14825"/>
                        <a:gd name="connsiteX4" fmla="*/ 8378 w 10001"/>
                        <a:gd name="connsiteY4" fmla="*/ 996 h 14825"/>
                        <a:gd name="connsiteX5" fmla="*/ 9998 w 10001"/>
                        <a:gd name="connsiteY5" fmla="*/ 5748 h 14825"/>
                        <a:gd name="connsiteX6" fmla="*/ 8721 w 10001"/>
                        <a:gd name="connsiteY6" fmla="*/ 9207 h 14825"/>
                        <a:gd name="connsiteX7" fmla="*/ 6011 w 10001"/>
                        <a:gd name="connsiteY7" fmla="*/ 14823 h 14825"/>
                        <a:gd name="connsiteX8" fmla="*/ 3914 w 10001"/>
                        <a:gd name="connsiteY8" fmla="*/ 9895 h 14825"/>
                        <a:gd name="connsiteX9" fmla="*/ 2716 w 10001"/>
                        <a:gd name="connsiteY9" fmla="*/ 7797 h 14825"/>
                        <a:gd name="connsiteX10" fmla="*/ 1479 w 10001"/>
                        <a:gd name="connsiteY10" fmla="*/ 7402 h 14825"/>
                        <a:gd name="connsiteX11" fmla="*/ 4 w 10001"/>
                        <a:gd name="connsiteY11" fmla="*/ 3989 h 14825"/>
                        <a:gd name="connsiteX0" fmla="*/ 4 w 10001"/>
                        <a:gd name="connsiteY0" fmla="*/ 7436 h 18272"/>
                        <a:gd name="connsiteX1" fmla="*/ 890 w 10001"/>
                        <a:gd name="connsiteY1" fmla="*/ 5022 h 18272"/>
                        <a:gd name="connsiteX2" fmla="*/ 3902 w 10001"/>
                        <a:gd name="connsiteY2" fmla="*/ 4440 h 18272"/>
                        <a:gd name="connsiteX3" fmla="*/ 6026 w 10001"/>
                        <a:gd name="connsiteY3" fmla="*/ 0 h 18272"/>
                        <a:gd name="connsiteX4" fmla="*/ 8378 w 10001"/>
                        <a:gd name="connsiteY4" fmla="*/ 4443 h 18272"/>
                        <a:gd name="connsiteX5" fmla="*/ 9998 w 10001"/>
                        <a:gd name="connsiteY5" fmla="*/ 9195 h 18272"/>
                        <a:gd name="connsiteX6" fmla="*/ 8721 w 10001"/>
                        <a:gd name="connsiteY6" fmla="*/ 12654 h 18272"/>
                        <a:gd name="connsiteX7" fmla="*/ 6011 w 10001"/>
                        <a:gd name="connsiteY7" fmla="*/ 18270 h 18272"/>
                        <a:gd name="connsiteX8" fmla="*/ 3914 w 10001"/>
                        <a:gd name="connsiteY8" fmla="*/ 13342 h 18272"/>
                        <a:gd name="connsiteX9" fmla="*/ 2716 w 10001"/>
                        <a:gd name="connsiteY9" fmla="*/ 11244 h 18272"/>
                        <a:gd name="connsiteX10" fmla="*/ 1479 w 10001"/>
                        <a:gd name="connsiteY10" fmla="*/ 10849 h 18272"/>
                        <a:gd name="connsiteX11" fmla="*/ 4 w 10001"/>
                        <a:gd name="connsiteY11" fmla="*/ 7436 h 18272"/>
                        <a:gd name="connsiteX0" fmla="*/ 1 w 9998"/>
                        <a:gd name="connsiteY0" fmla="*/ 7436 h 18272"/>
                        <a:gd name="connsiteX1" fmla="*/ 3899 w 9998"/>
                        <a:gd name="connsiteY1" fmla="*/ 4440 h 18272"/>
                        <a:gd name="connsiteX2" fmla="*/ 6023 w 9998"/>
                        <a:gd name="connsiteY2" fmla="*/ 0 h 18272"/>
                        <a:gd name="connsiteX3" fmla="*/ 8375 w 9998"/>
                        <a:gd name="connsiteY3" fmla="*/ 4443 h 18272"/>
                        <a:gd name="connsiteX4" fmla="*/ 9995 w 9998"/>
                        <a:gd name="connsiteY4" fmla="*/ 9195 h 18272"/>
                        <a:gd name="connsiteX5" fmla="*/ 8718 w 9998"/>
                        <a:gd name="connsiteY5" fmla="*/ 12654 h 18272"/>
                        <a:gd name="connsiteX6" fmla="*/ 6008 w 9998"/>
                        <a:gd name="connsiteY6" fmla="*/ 18270 h 18272"/>
                        <a:gd name="connsiteX7" fmla="*/ 3911 w 9998"/>
                        <a:gd name="connsiteY7" fmla="*/ 13342 h 18272"/>
                        <a:gd name="connsiteX8" fmla="*/ 2713 w 9998"/>
                        <a:gd name="connsiteY8" fmla="*/ 11244 h 18272"/>
                        <a:gd name="connsiteX9" fmla="*/ 1476 w 9998"/>
                        <a:gd name="connsiteY9" fmla="*/ 10849 h 18272"/>
                        <a:gd name="connsiteX10" fmla="*/ 1 w 9998"/>
                        <a:gd name="connsiteY10" fmla="*/ 7436 h 18272"/>
                        <a:gd name="connsiteX0" fmla="*/ 35 w 8559"/>
                        <a:gd name="connsiteY0" fmla="*/ 5938 h 10000"/>
                        <a:gd name="connsiteX1" fmla="*/ 2459 w 8559"/>
                        <a:gd name="connsiteY1" fmla="*/ 2430 h 10000"/>
                        <a:gd name="connsiteX2" fmla="*/ 4583 w 8559"/>
                        <a:gd name="connsiteY2" fmla="*/ 0 h 10000"/>
                        <a:gd name="connsiteX3" fmla="*/ 6936 w 8559"/>
                        <a:gd name="connsiteY3" fmla="*/ 2432 h 10000"/>
                        <a:gd name="connsiteX4" fmla="*/ 8556 w 8559"/>
                        <a:gd name="connsiteY4" fmla="*/ 5032 h 10000"/>
                        <a:gd name="connsiteX5" fmla="*/ 7279 w 8559"/>
                        <a:gd name="connsiteY5" fmla="*/ 6925 h 10000"/>
                        <a:gd name="connsiteX6" fmla="*/ 4568 w 8559"/>
                        <a:gd name="connsiteY6" fmla="*/ 9999 h 10000"/>
                        <a:gd name="connsiteX7" fmla="*/ 2471 w 8559"/>
                        <a:gd name="connsiteY7" fmla="*/ 7302 h 10000"/>
                        <a:gd name="connsiteX8" fmla="*/ 1273 w 8559"/>
                        <a:gd name="connsiteY8" fmla="*/ 6154 h 10000"/>
                        <a:gd name="connsiteX9" fmla="*/ 35 w 8559"/>
                        <a:gd name="connsiteY9" fmla="*/ 5938 h 10000"/>
                        <a:gd name="connsiteX0" fmla="*/ 49 w 9820"/>
                        <a:gd name="connsiteY0" fmla="*/ 4655 h 10000"/>
                        <a:gd name="connsiteX1" fmla="*/ 2693 w 9820"/>
                        <a:gd name="connsiteY1" fmla="*/ 2430 h 10000"/>
                        <a:gd name="connsiteX2" fmla="*/ 5175 w 9820"/>
                        <a:gd name="connsiteY2" fmla="*/ 0 h 10000"/>
                        <a:gd name="connsiteX3" fmla="*/ 7924 w 9820"/>
                        <a:gd name="connsiteY3" fmla="*/ 2432 h 10000"/>
                        <a:gd name="connsiteX4" fmla="*/ 9816 w 9820"/>
                        <a:gd name="connsiteY4" fmla="*/ 5032 h 10000"/>
                        <a:gd name="connsiteX5" fmla="*/ 8324 w 9820"/>
                        <a:gd name="connsiteY5" fmla="*/ 6925 h 10000"/>
                        <a:gd name="connsiteX6" fmla="*/ 5157 w 9820"/>
                        <a:gd name="connsiteY6" fmla="*/ 9999 h 10000"/>
                        <a:gd name="connsiteX7" fmla="*/ 2707 w 9820"/>
                        <a:gd name="connsiteY7" fmla="*/ 7302 h 10000"/>
                        <a:gd name="connsiteX8" fmla="*/ 1307 w 9820"/>
                        <a:gd name="connsiteY8" fmla="*/ 6154 h 10000"/>
                        <a:gd name="connsiteX9" fmla="*/ 49 w 9820"/>
                        <a:gd name="connsiteY9" fmla="*/ 4655 h 10000"/>
                        <a:gd name="connsiteX0" fmla="*/ 45 w 9995"/>
                        <a:gd name="connsiteY0" fmla="*/ 4655 h 10000"/>
                        <a:gd name="connsiteX1" fmla="*/ 2737 w 9995"/>
                        <a:gd name="connsiteY1" fmla="*/ 2430 h 10000"/>
                        <a:gd name="connsiteX2" fmla="*/ 5265 w 9995"/>
                        <a:gd name="connsiteY2" fmla="*/ 0 h 10000"/>
                        <a:gd name="connsiteX3" fmla="*/ 8064 w 9995"/>
                        <a:gd name="connsiteY3" fmla="*/ 2432 h 10000"/>
                        <a:gd name="connsiteX4" fmla="*/ 9991 w 9995"/>
                        <a:gd name="connsiteY4" fmla="*/ 5032 h 10000"/>
                        <a:gd name="connsiteX5" fmla="*/ 8472 w 9995"/>
                        <a:gd name="connsiteY5" fmla="*/ 6925 h 10000"/>
                        <a:gd name="connsiteX6" fmla="*/ 5247 w 9995"/>
                        <a:gd name="connsiteY6" fmla="*/ 9999 h 10000"/>
                        <a:gd name="connsiteX7" fmla="*/ 2752 w 9995"/>
                        <a:gd name="connsiteY7" fmla="*/ 7302 h 10000"/>
                        <a:gd name="connsiteX8" fmla="*/ 1374 w 9995"/>
                        <a:gd name="connsiteY8" fmla="*/ 6984 h 10000"/>
                        <a:gd name="connsiteX9" fmla="*/ 45 w 9995"/>
                        <a:gd name="connsiteY9" fmla="*/ 4655 h 10000"/>
                        <a:gd name="connsiteX0" fmla="*/ 45 w 10000"/>
                        <a:gd name="connsiteY0" fmla="*/ 5032 h 10377"/>
                        <a:gd name="connsiteX1" fmla="*/ 2738 w 10000"/>
                        <a:gd name="connsiteY1" fmla="*/ 2807 h 10377"/>
                        <a:gd name="connsiteX2" fmla="*/ 4886 w 10000"/>
                        <a:gd name="connsiteY2" fmla="*/ 0 h 10377"/>
                        <a:gd name="connsiteX3" fmla="*/ 8068 w 10000"/>
                        <a:gd name="connsiteY3" fmla="*/ 2809 h 10377"/>
                        <a:gd name="connsiteX4" fmla="*/ 9996 w 10000"/>
                        <a:gd name="connsiteY4" fmla="*/ 5409 h 10377"/>
                        <a:gd name="connsiteX5" fmla="*/ 8476 w 10000"/>
                        <a:gd name="connsiteY5" fmla="*/ 7302 h 10377"/>
                        <a:gd name="connsiteX6" fmla="*/ 5250 w 10000"/>
                        <a:gd name="connsiteY6" fmla="*/ 10376 h 10377"/>
                        <a:gd name="connsiteX7" fmla="*/ 2753 w 10000"/>
                        <a:gd name="connsiteY7" fmla="*/ 7679 h 10377"/>
                        <a:gd name="connsiteX8" fmla="*/ 1375 w 10000"/>
                        <a:gd name="connsiteY8" fmla="*/ 7361 h 10377"/>
                        <a:gd name="connsiteX9" fmla="*/ 45 w 10000"/>
                        <a:gd name="connsiteY9" fmla="*/ 5032 h 10377"/>
                        <a:gd name="connsiteX0" fmla="*/ 45 w 10000"/>
                        <a:gd name="connsiteY0" fmla="*/ 5036 h 10381"/>
                        <a:gd name="connsiteX1" fmla="*/ 2738 w 10000"/>
                        <a:gd name="connsiteY1" fmla="*/ 2811 h 10381"/>
                        <a:gd name="connsiteX2" fmla="*/ 4886 w 10000"/>
                        <a:gd name="connsiteY2" fmla="*/ 4 h 10381"/>
                        <a:gd name="connsiteX3" fmla="*/ 8068 w 10000"/>
                        <a:gd name="connsiteY3" fmla="*/ 2813 h 10381"/>
                        <a:gd name="connsiteX4" fmla="*/ 9996 w 10000"/>
                        <a:gd name="connsiteY4" fmla="*/ 5413 h 10381"/>
                        <a:gd name="connsiteX5" fmla="*/ 8476 w 10000"/>
                        <a:gd name="connsiteY5" fmla="*/ 7306 h 10381"/>
                        <a:gd name="connsiteX6" fmla="*/ 5250 w 10000"/>
                        <a:gd name="connsiteY6" fmla="*/ 10380 h 10381"/>
                        <a:gd name="connsiteX7" fmla="*/ 2753 w 10000"/>
                        <a:gd name="connsiteY7" fmla="*/ 7683 h 10381"/>
                        <a:gd name="connsiteX8" fmla="*/ 1375 w 10000"/>
                        <a:gd name="connsiteY8" fmla="*/ 7365 h 10381"/>
                        <a:gd name="connsiteX9" fmla="*/ 45 w 10000"/>
                        <a:gd name="connsiteY9" fmla="*/ 5036 h 10381"/>
                        <a:gd name="connsiteX0" fmla="*/ 45 w 10000"/>
                        <a:gd name="connsiteY0" fmla="*/ 5036 h 10796"/>
                        <a:gd name="connsiteX1" fmla="*/ 2738 w 10000"/>
                        <a:gd name="connsiteY1" fmla="*/ 2811 h 10796"/>
                        <a:gd name="connsiteX2" fmla="*/ 4886 w 10000"/>
                        <a:gd name="connsiteY2" fmla="*/ 4 h 10796"/>
                        <a:gd name="connsiteX3" fmla="*/ 8068 w 10000"/>
                        <a:gd name="connsiteY3" fmla="*/ 2813 h 10796"/>
                        <a:gd name="connsiteX4" fmla="*/ 9996 w 10000"/>
                        <a:gd name="connsiteY4" fmla="*/ 5413 h 10796"/>
                        <a:gd name="connsiteX5" fmla="*/ 8476 w 10000"/>
                        <a:gd name="connsiteY5" fmla="*/ 7306 h 10796"/>
                        <a:gd name="connsiteX6" fmla="*/ 5202 w 10000"/>
                        <a:gd name="connsiteY6" fmla="*/ 10795 h 10796"/>
                        <a:gd name="connsiteX7" fmla="*/ 2753 w 10000"/>
                        <a:gd name="connsiteY7" fmla="*/ 7683 h 10796"/>
                        <a:gd name="connsiteX8" fmla="*/ 1375 w 10000"/>
                        <a:gd name="connsiteY8" fmla="*/ 7365 h 10796"/>
                        <a:gd name="connsiteX9" fmla="*/ 45 w 10000"/>
                        <a:gd name="connsiteY9" fmla="*/ 5036 h 10796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000" h="10795">
                          <a:moveTo>
                            <a:pt x="45" y="5036"/>
                          </a:moveTo>
                          <a:cubicBezTo>
                            <a:pt x="272" y="4277"/>
                            <a:pt x="1931" y="3650"/>
                            <a:pt x="2738" y="2811"/>
                          </a:cubicBezTo>
                          <a:cubicBezTo>
                            <a:pt x="3545" y="1972"/>
                            <a:pt x="3352" y="117"/>
                            <a:pt x="4886" y="4"/>
                          </a:cubicBezTo>
                          <a:cubicBezTo>
                            <a:pt x="6420" y="-109"/>
                            <a:pt x="7216" y="1912"/>
                            <a:pt x="8068" y="2813"/>
                          </a:cubicBezTo>
                          <a:cubicBezTo>
                            <a:pt x="8920" y="3715"/>
                            <a:pt x="9928" y="3420"/>
                            <a:pt x="9996" y="5413"/>
                          </a:cubicBezTo>
                          <a:cubicBezTo>
                            <a:pt x="10064" y="7406"/>
                            <a:pt x="9275" y="6409"/>
                            <a:pt x="8476" y="7306"/>
                          </a:cubicBezTo>
                          <a:cubicBezTo>
                            <a:pt x="7677" y="8203"/>
                            <a:pt x="7086" y="10770"/>
                            <a:pt x="5202" y="10795"/>
                          </a:cubicBezTo>
                          <a:cubicBezTo>
                            <a:pt x="3318" y="10820"/>
                            <a:pt x="3391" y="8255"/>
                            <a:pt x="2753" y="7683"/>
                          </a:cubicBezTo>
                          <a:cubicBezTo>
                            <a:pt x="2115" y="7111"/>
                            <a:pt x="2326" y="7496"/>
                            <a:pt x="1375" y="7365"/>
                          </a:cubicBezTo>
                          <a:cubicBezTo>
                            <a:pt x="493" y="6773"/>
                            <a:pt x="-182" y="5795"/>
                            <a:pt x="45" y="5036"/>
                          </a:cubicBezTo>
                          <a:close/>
                        </a:path>
                      </a:pathLst>
                    </a:custGeom>
                    <a:solidFill>
                      <a:srgbClr val="9CE0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685800">
                        <a:defRPr/>
                      </a:pPr>
                      <a:endParaRPr lang="en-US" sz="1350" kern="0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464" name="Group 463">
                      <a:extLst>
                        <a:ext uri="{FF2B5EF4-FFF2-40B4-BE49-F238E27FC236}">
                          <a16:creationId xmlns:a16="http://schemas.microsoft.com/office/drawing/2014/main" id="{D298706C-B2F7-F841-A764-530B84A45B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935370" y="2935816"/>
                      <a:ext cx="2333625" cy="1652776"/>
                      <a:chOff x="833331" y="2873352"/>
                      <a:chExt cx="2333625" cy="1652776"/>
                    </a:xfrm>
                  </p:grpSpPr>
                  <p:grpSp>
                    <p:nvGrpSpPr>
                      <p:cNvPr id="465" name="Group 464">
                        <a:extLst>
                          <a:ext uri="{FF2B5EF4-FFF2-40B4-BE49-F238E27FC236}">
                            <a16:creationId xmlns:a16="http://schemas.microsoft.com/office/drawing/2014/main" id="{EF87C3DF-25E9-3541-81DD-687B3BC5CFC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7530" cy="431459"/>
                        <a:chOff x="1736090" y="2873352"/>
                        <a:chExt cx="567530" cy="431459"/>
                      </a:xfrm>
                    </p:grpSpPr>
                    <p:grpSp>
                      <p:nvGrpSpPr>
                        <p:cNvPr id="512" name="Group 327">
                          <a:extLst>
                            <a:ext uri="{FF2B5EF4-FFF2-40B4-BE49-F238E27FC236}">
                              <a16:creationId xmlns:a16="http://schemas.microsoft.com/office/drawing/2014/main" id="{D9D88DEB-2F6C-EE4E-8204-5373F205916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16" name="Oval 515">
                            <a:extLst>
                              <a:ext uri="{FF2B5EF4-FFF2-40B4-BE49-F238E27FC236}">
                                <a16:creationId xmlns:a16="http://schemas.microsoft.com/office/drawing/2014/main" id="{E43738C6-48CA-5848-B446-486E3074B61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17" name="Rectangle 516">
                            <a:extLst>
                              <a:ext uri="{FF2B5EF4-FFF2-40B4-BE49-F238E27FC236}">
                                <a16:creationId xmlns:a16="http://schemas.microsoft.com/office/drawing/2014/main" id="{FF6997EC-4653-7249-AC8E-1C53512F553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18" name="Oval 517">
                            <a:extLst>
                              <a:ext uri="{FF2B5EF4-FFF2-40B4-BE49-F238E27FC236}">
                                <a16:creationId xmlns:a16="http://schemas.microsoft.com/office/drawing/2014/main" id="{33D17D99-B68F-E849-B145-C31DBCBD9B3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19" name="Freeform 518">
                            <a:extLst>
                              <a:ext uri="{FF2B5EF4-FFF2-40B4-BE49-F238E27FC236}">
                                <a16:creationId xmlns:a16="http://schemas.microsoft.com/office/drawing/2014/main" id="{28E88DB5-94BB-5F44-ACF2-64ABB2C8202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20" name="Freeform 519">
                            <a:extLst>
                              <a:ext uri="{FF2B5EF4-FFF2-40B4-BE49-F238E27FC236}">
                                <a16:creationId xmlns:a16="http://schemas.microsoft.com/office/drawing/2014/main" id="{4501DDE3-CDDF-944A-8911-33E367ABD56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21" name="Freeform 520">
                            <a:extLst>
                              <a:ext uri="{FF2B5EF4-FFF2-40B4-BE49-F238E27FC236}">
                                <a16:creationId xmlns:a16="http://schemas.microsoft.com/office/drawing/2014/main" id="{DDA93EA0-229B-604B-A7D5-5E58BF30501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22" name="Freeform 521">
                            <a:extLst>
                              <a:ext uri="{FF2B5EF4-FFF2-40B4-BE49-F238E27FC236}">
                                <a16:creationId xmlns:a16="http://schemas.microsoft.com/office/drawing/2014/main" id="{569D7415-C54E-A548-8791-7D6143E93A4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523" name="Straight Connector 522">
                            <a:extLst>
                              <a:ext uri="{FF2B5EF4-FFF2-40B4-BE49-F238E27FC236}">
                                <a16:creationId xmlns:a16="http://schemas.microsoft.com/office/drawing/2014/main" id="{24029CFB-2D28-6049-A390-1329E7E9F461}"/>
                              </a:ext>
                            </a:extLst>
                          </p:cNvPr>
                          <p:cNvCxnSpPr>
                            <a:endCxn id="518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24" name="Straight Connector 523">
                            <a:extLst>
                              <a:ext uri="{FF2B5EF4-FFF2-40B4-BE49-F238E27FC236}">
                                <a16:creationId xmlns:a16="http://schemas.microsoft.com/office/drawing/2014/main" id="{B70FB568-4766-D04B-A395-4A95B5CEAB34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13" name="Group 512">
                          <a:extLst>
                            <a:ext uri="{FF2B5EF4-FFF2-40B4-BE49-F238E27FC236}">
                              <a16:creationId xmlns:a16="http://schemas.microsoft.com/office/drawing/2014/main" id="{D17F5CC6-04D2-4E4A-BFA5-437A3435412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33258" cy="431459"/>
                          <a:chOff x="667045" y="1708643"/>
                          <a:chExt cx="533258" cy="431459"/>
                        </a:xfrm>
                      </p:grpSpPr>
                      <p:sp>
                        <p:nvSpPr>
                          <p:cNvPr id="514" name="Oval 513">
                            <a:extLst>
                              <a:ext uri="{FF2B5EF4-FFF2-40B4-BE49-F238E27FC236}">
                                <a16:creationId xmlns:a16="http://schemas.microsoft.com/office/drawing/2014/main" id="{486E8057-40E8-E248-A0B9-649E50FBE46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15" name="TextBox 514">
                            <a:extLst>
                              <a:ext uri="{FF2B5EF4-FFF2-40B4-BE49-F238E27FC236}">
                                <a16:creationId xmlns:a16="http://schemas.microsoft.com/office/drawing/2014/main" id="{69D8711F-8683-FA43-A03C-8CDE2A04C09F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33258" cy="43145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1b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466" name="Group 465">
                        <a:extLst>
                          <a:ext uri="{FF2B5EF4-FFF2-40B4-BE49-F238E27FC236}">
                            <a16:creationId xmlns:a16="http://schemas.microsoft.com/office/drawing/2014/main" id="{E689C27A-92C8-A842-97D7-650FB39FDC6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7530" cy="431459"/>
                        <a:chOff x="1736090" y="2873352"/>
                        <a:chExt cx="567530" cy="431459"/>
                      </a:xfrm>
                    </p:grpSpPr>
                    <p:grpSp>
                      <p:nvGrpSpPr>
                        <p:cNvPr id="499" name="Group 327">
                          <a:extLst>
                            <a:ext uri="{FF2B5EF4-FFF2-40B4-BE49-F238E27FC236}">
                              <a16:creationId xmlns:a16="http://schemas.microsoft.com/office/drawing/2014/main" id="{2AB0919D-BBC9-604A-A982-1A690D52C50C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503" name="Oval 502">
                            <a:extLst>
                              <a:ext uri="{FF2B5EF4-FFF2-40B4-BE49-F238E27FC236}">
                                <a16:creationId xmlns:a16="http://schemas.microsoft.com/office/drawing/2014/main" id="{F7B460AC-BA55-3C4F-90BF-42BB06267F9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04" name="Rectangle 503">
                            <a:extLst>
                              <a:ext uri="{FF2B5EF4-FFF2-40B4-BE49-F238E27FC236}">
                                <a16:creationId xmlns:a16="http://schemas.microsoft.com/office/drawing/2014/main" id="{E76F29D8-09F3-284E-A34E-E199DA5DF64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05" name="Oval 504">
                            <a:extLst>
                              <a:ext uri="{FF2B5EF4-FFF2-40B4-BE49-F238E27FC236}">
                                <a16:creationId xmlns:a16="http://schemas.microsoft.com/office/drawing/2014/main" id="{411ADD42-EE73-954C-B5A5-DCD02E6AEAB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06" name="Freeform 505">
                            <a:extLst>
                              <a:ext uri="{FF2B5EF4-FFF2-40B4-BE49-F238E27FC236}">
                                <a16:creationId xmlns:a16="http://schemas.microsoft.com/office/drawing/2014/main" id="{7CC0D659-48BB-B74B-A977-FCAD9BD2A07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07" name="Freeform 506">
                            <a:extLst>
                              <a:ext uri="{FF2B5EF4-FFF2-40B4-BE49-F238E27FC236}">
                                <a16:creationId xmlns:a16="http://schemas.microsoft.com/office/drawing/2014/main" id="{5DA9457F-1851-A246-983E-0DEFDE13B64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08" name="Freeform 507">
                            <a:extLst>
                              <a:ext uri="{FF2B5EF4-FFF2-40B4-BE49-F238E27FC236}">
                                <a16:creationId xmlns:a16="http://schemas.microsoft.com/office/drawing/2014/main" id="{1BA7FCE9-F0B1-FE48-ADC0-00396F13493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09" name="Freeform 508">
                            <a:extLst>
                              <a:ext uri="{FF2B5EF4-FFF2-40B4-BE49-F238E27FC236}">
                                <a16:creationId xmlns:a16="http://schemas.microsoft.com/office/drawing/2014/main" id="{452AD62F-940E-2B45-A96E-6BC2B81FA3B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510" name="Straight Connector 509">
                            <a:extLst>
                              <a:ext uri="{FF2B5EF4-FFF2-40B4-BE49-F238E27FC236}">
                                <a16:creationId xmlns:a16="http://schemas.microsoft.com/office/drawing/2014/main" id="{47F8D05D-8E49-C446-B534-E847920D5D53}"/>
                              </a:ext>
                            </a:extLst>
                          </p:cNvPr>
                          <p:cNvCxnSpPr>
                            <a:endCxn id="505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511" name="Straight Connector 510">
                            <a:extLst>
                              <a:ext uri="{FF2B5EF4-FFF2-40B4-BE49-F238E27FC236}">
                                <a16:creationId xmlns:a16="http://schemas.microsoft.com/office/drawing/2014/main" id="{9A42E28D-0853-1C44-B41C-8BEAD828E11E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500" name="Group 499">
                          <a:extLst>
                            <a:ext uri="{FF2B5EF4-FFF2-40B4-BE49-F238E27FC236}">
                              <a16:creationId xmlns:a16="http://schemas.microsoft.com/office/drawing/2014/main" id="{31B8BA72-B2AE-FD4E-A27C-F3343833779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33258" cy="431459"/>
                          <a:chOff x="667045" y="1708643"/>
                          <a:chExt cx="533258" cy="431459"/>
                        </a:xfrm>
                      </p:grpSpPr>
                      <p:sp>
                        <p:nvSpPr>
                          <p:cNvPr id="501" name="Oval 500">
                            <a:extLst>
                              <a:ext uri="{FF2B5EF4-FFF2-40B4-BE49-F238E27FC236}">
                                <a16:creationId xmlns:a16="http://schemas.microsoft.com/office/drawing/2014/main" id="{EF30D03D-6EA4-6345-9F63-F711C01F894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502" name="TextBox 501">
                            <a:extLst>
                              <a:ext uri="{FF2B5EF4-FFF2-40B4-BE49-F238E27FC236}">
                                <a16:creationId xmlns:a16="http://schemas.microsoft.com/office/drawing/2014/main" id="{863E235B-107C-B74D-B3D1-105D9A09D6B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33258" cy="43145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1d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467" name="Group 466">
                        <a:extLst>
                          <a:ext uri="{FF2B5EF4-FFF2-40B4-BE49-F238E27FC236}">
                            <a16:creationId xmlns:a16="http://schemas.microsoft.com/office/drawing/2014/main" id="{0C0DE8D3-30E3-844C-92F8-5F3CA6D81B3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431460"/>
                        <a:chOff x="1736090" y="2873352"/>
                        <a:chExt cx="565150" cy="431460"/>
                      </a:xfrm>
                    </p:grpSpPr>
                    <p:grpSp>
                      <p:nvGrpSpPr>
                        <p:cNvPr id="486" name="Group 327">
                          <a:extLst>
                            <a:ext uri="{FF2B5EF4-FFF2-40B4-BE49-F238E27FC236}">
                              <a16:creationId xmlns:a16="http://schemas.microsoft.com/office/drawing/2014/main" id="{66FA26A0-31A0-B54A-8194-5F50C01132A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490" name="Oval 489">
                            <a:extLst>
                              <a:ext uri="{FF2B5EF4-FFF2-40B4-BE49-F238E27FC236}">
                                <a16:creationId xmlns:a16="http://schemas.microsoft.com/office/drawing/2014/main" id="{2A63EF29-1D39-FD40-A478-2074470DBB7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91" name="Rectangle 490">
                            <a:extLst>
                              <a:ext uri="{FF2B5EF4-FFF2-40B4-BE49-F238E27FC236}">
                                <a16:creationId xmlns:a16="http://schemas.microsoft.com/office/drawing/2014/main" id="{7C17B272-7A30-2B43-8CFE-590E4D3CFD0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92" name="Oval 491">
                            <a:extLst>
                              <a:ext uri="{FF2B5EF4-FFF2-40B4-BE49-F238E27FC236}">
                                <a16:creationId xmlns:a16="http://schemas.microsoft.com/office/drawing/2014/main" id="{437A4583-A63F-5246-BEAB-9B6589523C8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93" name="Freeform 492">
                            <a:extLst>
                              <a:ext uri="{FF2B5EF4-FFF2-40B4-BE49-F238E27FC236}">
                                <a16:creationId xmlns:a16="http://schemas.microsoft.com/office/drawing/2014/main" id="{B0412DE0-58FC-2D49-8B3E-07D71A27CD5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94" name="Freeform 493">
                            <a:extLst>
                              <a:ext uri="{FF2B5EF4-FFF2-40B4-BE49-F238E27FC236}">
                                <a16:creationId xmlns:a16="http://schemas.microsoft.com/office/drawing/2014/main" id="{F3DFB717-0CF2-D34E-8B87-0A7D9C16EE4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95" name="Freeform 494">
                            <a:extLst>
                              <a:ext uri="{FF2B5EF4-FFF2-40B4-BE49-F238E27FC236}">
                                <a16:creationId xmlns:a16="http://schemas.microsoft.com/office/drawing/2014/main" id="{504E2D79-42EA-A343-A894-4AA22D756FA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96" name="Freeform 495">
                            <a:extLst>
                              <a:ext uri="{FF2B5EF4-FFF2-40B4-BE49-F238E27FC236}">
                                <a16:creationId xmlns:a16="http://schemas.microsoft.com/office/drawing/2014/main" id="{49DEE305-7A11-884C-96B0-9319FD988D5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497" name="Straight Connector 496">
                            <a:extLst>
                              <a:ext uri="{FF2B5EF4-FFF2-40B4-BE49-F238E27FC236}">
                                <a16:creationId xmlns:a16="http://schemas.microsoft.com/office/drawing/2014/main" id="{DEA98786-AC56-B344-897D-6DA5F04FFE07}"/>
                              </a:ext>
                            </a:extLst>
                          </p:cNvPr>
                          <p:cNvCxnSpPr>
                            <a:endCxn id="492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98" name="Straight Connector 497">
                            <a:extLst>
                              <a:ext uri="{FF2B5EF4-FFF2-40B4-BE49-F238E27FC236}">
                                <a16:creationId xmlns:a16="http://schemas.microsoft.com/office/drawing/2014/main" id="{41ACE58E-6844-3E40-A09E-5A6DDF0EB6E1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487" name="Group 486">
                          <a:extLst>
                            <a:ext uri="{FF2B5EF4-FFF2-40B4-BE49-F238E27FC236}">
                              <a16:creationId xmlns:a16="http://schemas.microsoft.com/office/drawing/2014/main" id="{63611D02-499D-094A-ADE0-1D41CB9CF51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19654" cy="431460"/>
                          <a:chOff x="667045" y="1708643"/>
                          <a:chExt cx="519654" cy="431460"/>
                        </a:xfrm>
                      </p:grpSpPr>
                      <p:sp>
                        <p:nvSpPr>
                          <p:cNvPr id="488" name="Oval 487">
                            <a:extLst>
                              <a:ext uri="{FF2B5EF4-FFF2-40B4-BE49-F238E27FC236}">
                                <a16:creationId xmlns:a16="http://schemas.microsoft.com/office/drawing/2014/main" id="{9A2043F1-5AB7-FA40-9FF4-8DC9482D3AE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89" name="TextBox 488">
                            <a:extLst>
                              <a:ext uri="{FF2B5EF4-FFF2-40B4-BE49-F238E27FC236}">
                                <a16:creationId xmlns:a16="http://schemas.microsoft.com/office/drawing/2014/main" id="{CD73D8BA-83A3-D642-8484-0429C2D81A5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19654" cy="43146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1c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468" name="Group 467">
                        <a:extLst>
                          <a:ext uri="{FF2B5EF4-FFF2-40B4-BE49-F238E27FC236}">
                            <a16:creationId xmlns:a16="http://schemas.microsoft.com/office/drawing/2014/main" id="{63DB2835-5F1C-7347-A376-73C9FEC84A8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7530" cy="431460"/>
                        <a:chOff x="1736090" y="2873352"/>
                        <a:chExt cx="567530" cy="431460"/>
                      </a:xfrm>
                    </p:grpSpPr>
                    <p:grpSp>
                      <p:nvGrpSpPr>
                        <p:cNvPr id="473" name="Group 327">
                          <a:extLst>
                            <a:ext uri="{FF2B5EF4-FFF2-40B4-BE49-F238E27FC236}">
                              <a16:creationId xmlns:a16="http://schemas.microsoft.com/office/drawing/2014/main" id="{B320BBF0-3147-9D43-B536-A6F3A31152B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477" name="Oval 476">
                            <a:extLst>
                              <a:ext uri="{FF2B5EF4-FFF2-40B4-BE49-F238E27FC236}">
                                <a16:creationId xmlns:a16="http://schemas.microsoft.com/office/drawing/2014/main" id="{0D39F6A3-B426-944F-95EA-C7142D92061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78" name="Rectangle 477">
                            <a:extLst>
                              <a:ext uri="{FF2B5EF4-FFF2-40B4-BE49-F238E27FC236}">
                                <a16:creationId xmlns:a16="http://schemas.microsoft.com/office/drawing/2014/main" id="{EEDBD6C3-57F4-6E41-823C-AA1C9B35818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79" name="Oval 478">
                            <a:extLst>
                              <a:ext uri="{FF2B5EF4-FFF2-40B4-BE49-F238E27FC236}">
                                <a16:creationId xmlns:a16="http://schemas.microsoft.com/office/drawing/2014/main" id="{76475411-BE17-AD41-8B12-8A8FC25935B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80" name="Freeform 479">
                            <a:extLst>
                              <a:ext uri="{FF2B5EF4-FFF2-40B4-BE49-F238E27FC236}">
                                <a16:creationId xmlns:a16="http://schemas.microsoft.com/office/drawing/2014/main" id="{6F6F7AEF-EE85-5D47-887C-5A7B355F76D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81" name="Freeform 480">
                            <a:extLst>
                              <a:ext uri="{FF2B5EF4-FFF2-40B4-BE49-F238E27FC236}">
                                <a16:creationId xmlns:a16="http://schemas.microsoft.com/office/drawing/2014/main" id="{9DCFFFD1-2A5C-FD49-9CA0-D0FBC8F92D6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82" name="Freeform 481">
                            <a:extLst>
                              <a:ext uri="{FF2B5EF4-FFF2-40B4-BE49-F238E27FC236}">
                                <a16:creationId xmlns:a16="http://schemas.microsoft.com/office/drawing/2014/main" id="{F9E1AEF9-E510-3844-A58F-BFFA13F7030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83" name="Freeform 482">
                            <a:extLst>
                              <a:ext uri="{FF2B5EF4-FFF2-40B4-BE49-F238E27FC236}">
                                <a16:creationId xmlns:a16="http://schemas.microsoft.com/office/drawing/2014/main" id="{768A55E9-55CD-414C-AB3D-C235C8B6F52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484" name="Straight Connector 483">
                            <a:extLst>
                              <a:ext uri="{FF2B5EF4-FFF2-40B4-BE49-F238E27FC236}">
                                <a16:creationId xmlns:a16="http://schemas.microsoft.com/office/drawing/2014/main" id="{E31B9245-02A1-7B44-8F9D-9C88F6451EF4}"/>
                              </a:ext>
                            </a:extLst>
                          </p:cNvPr>
                          <p:cNvCxnSpPr>
                            <a:endCxn id="479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485" name="Straight Connector 484">
                            <a:extLst>
                              <a:ext uri="{FF2B5EF4-FFF2-40B4-BE49-F238E27FC236}">
                                <a16:creationId xmlns:a16="http://schemas.microsoft.com/office/drawing/2014/main" id="{B5A7E77A-0BF3-BF4A-BC0D-3B5CB27A9964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474" name="Group 473">
                          <a:extLst>
                            <a:ext uri="{FF2B5EF4-FFF2-40B4-BE49-F238E27FC236}">
                              <a16:creationId xmlns:a16="http://schemas.microsoft.com/office/drawing/2014/main" id="{06FC63B7-6F6B-8F4A-A179-A41B8CBB0D2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33258" cy="431460"/>
                          <a:chOff x="667045" y="1708643"/>
                          <a:chExt cx="533258" cy="431460"/>
                        </a:xfrm>
                      </p:grpSpPr>
                      <p:sp>
                        <p:nvSpPr>
                          <p:cNvPr id="475" name="Oval 474">
                            <a:extLst>
                              <a:ext uri="{FF2B5EF4-FFF2-40B4-BE49-F238E27FC236}">
                                <a16:creationId xmlns:a16="http://schemas.microsoft.com/office/drawing/2014/main" id="{CBB918C7-31B8-8544-9320-D105C039AAD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476" name="TextBox 475">
                            <a:extLst>
                              <a:ext uri="{FF2B5EF4-FFF2-40B4-BE49-F238E27FC236}">
                                <a16:creationId xmlns:a16="http://schemas.microsoft.com/office/drawing/2014/main" id="{F973F749-A47E-2544-A795-FB223DBC4FB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33258" cy="43146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1a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469" name="Straight Connector 468">
                        <a:extLst>
                          <a:ext uri="{FF2B5EF4-FFF2-40B4-BE49-F238E27FC236}">
                            <a16:creationId xmlns:a16="http://schemas.microsoft.com/office/drawing/2014/main" id="{2808BFDC-ADC0-D641-A7A1-A441C6EED68D}"/>
                          </a:ext>
                        </a:extLst>
                      </p:cNvPr>
                      <p:cNvCxnSpPr>
                        <a:stCxn id="516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470" name="Straight Connector 469">
                        <a:extLst>
                          <a:ext uri="{FF2B5EF4-FFF2-40B4-BE49-F238E27FC236}">
                            <a16:creationId xmlns:a16="http://schemas.microsoft.com/office/drawing/2014/main" id="{9DD73B58-25D9-E846-8E1C-0A8D8F7E2EF4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471" name="Straight Connector 470">
                        <a:extLst>
                          <a:ext uri="{FF2B5EF4-FFF2-40B4-BE49-F238E27FC236}">
                            <a16:creationId xmlns:a16="http://schemas.microsoft.com/office/drawing/2014/main" id="{1A8A1487-5C05-8F4E-84DE-1623D4C0BEA1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196042" y="3783542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472" name="Straight Connector 471">
                        <a:extLst>
                          <a:ext uri="{FF2B5EF4-FFF2-40B4-BE49-F238E27FC236}">
                            <a16:creationId xmlns:a16="http://schemas.microsoft.com/office/drawing/2014/main" id="{8C4CE07A-C5DB-0D45-8EDF-7E2C78B5FF7C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1287553" y="3166946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  <p:sp>
                <p:nvSpPr>
                  <p:cNvPr id="461" name="TextBox 460">
                    <a:extLst>
                      <a:ext uri="{FF2B5EF4-FFF2-40B4-BE49-F238E27FC236}">
                        <a16:creationId xmlns:a16="http://schemas.microsoft.com/office/drawing/2014/main" id="{6C119B01-EFFB-7643-8878-5C39A6C7C3A0}"/>
                      </a:ext>
                    </a:extLst>
                  </p:cNvPr>
                  <p:cNvSpPr txBox="1"/>
                  <p:nvPr/>
                </p:nvSpPr>
                <p:spPr>
                  <a:xfrm>
                    <a:off x="1430686" y="4247082"/>
                    <a:ext cx="753532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500" dirty="0">
                        <a:solidFill>
                          <a:srgbClr val="000090"/>
                        </a:solidFill>
                        <a:latin typeface="Arial" charset="0"/>
                        <a:ea typeface="ＭＳ Ｐゴシック" charset="0"/>
                      </a:rPr>
                      <a:t>AS 1</a:t>
                    </a:r>
                  </a:p>
                </p:txBody>
              </p:sp>
              <p:cxnSp>
                <p:nvCxnSpPr>
                  <p:cNvPr id="462" name="Straight Connector 461">
                    <a:extLst>
                      <a:ext uri="{FF2B5EF4-FFF2-40B4-BE49-F238E27FC236}">
                        <a16:creationId xmlns:a16="http://schemas.microsoft.com/office/drawing/2014/main" id="{EF26B4D3-7D6B-F741-B4A8-9DBFF6E211DD}"/>
                      </a:ext>
                    </a:extLst>
                  </p:cNvPr>
                  <p:cNvCxnSpPr>
                    <a:cxnSpLocks/>
                    <a:stCxn id="604" idx="1"/>
                  </p:cNvCxnSpPr>
                  <p:nvPr/>
                </p:nvCxnSpPr>
                <p:spPr bwMode="auto">
                  <a:xfrm flipH="1" flipV="1">
                    <a:off x="3848375" y="5024787"/>
                    <a:ext cx="1030667" cy="727648"/>
                  </a:xfrm>
                  <a:prstGeom prst="line">
                    <a:avLst/>
                  </a:prstGeom>
                  <a:solidFill>
                    <a:srgbClr val="00CC99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459" name="Straight Connector 458">
                  <a:extLst>
                    <a:ext uri="{FF2B5EF4-FFF2-40B4-BE49-F238E27FC236}">
                      <a16:creationId xmlns:a16="http://schemas.microsoft.com/office/drawing/2014/main" id="{FBE62631-9AF2-944F-8492-536EAA2FA731}"/>
                    </a:ext>
                  </a:extLst>
                </p:cNvPr>
                <p:cNvCxnSpPr>
                  <a:cxnSpLocks/>
                  <a:stCxn id="620" idx="5"/>
                  <a:endCxn id="541" idx="1"/>
                </p:cNvCxnSpPr>
                <p:nvPr/>
              </p:nvCxnSpPr>
              <p:spPr bwMode="auto">
                <a:xfrm flipV="1">
                  <a:off x="6957825" y="4576906"/>
                  <a:ext cx="1398777" cy="1029445"/>
                </a:xfrm>
                <a:prstGeom prst="line">
                  <a:avLst/>
                </a:prstGeom>
                <a:solidFill>
                  <a:srgbClr val="00CC99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439" name="Group 438">
                <a:extLst>
                  <a:ext uri="{FF2B5EF4-FFF2-40B4-BE49-F238E27FC236}">
                    <a16:creationId xmlns:a16="http://schemas.microsoft.com/office/drawing/2014/main" id="{B5796782-9600-D04D-B089-2589417579E5}"/>
                  </a:ext>
                </a:extLst>
              </p:cNvPr>
              <p:cNvGrpSpPr/>
              <p:nvPr/>
            </p:nvGrpSpPr>
            <p:grpSpPr>
              <a:xfrm>
                <a:off x="9525929" y="4809915"/>
                <a:ext cx="1701734" cy="616172"/>
                <a:chOff x="6935906" y="5482318"/>
                <a:chExt cx="1701734" cy="616172"/>
              </a:xfrm>
            </p:grpSpPr>
            <p:grpSp>
              <p:nvGrpSpPr>
                <p:cNvPr id="440" name="Group 439">
                  <a:extLst>
                    <a:ext uri="{FF2B5EF4-FFF2-40B4-BE49-F238E27FC236}">
                      <a16:creationId xmlns:a16="http://schemas.microsoft.com/office/drawing/2014/main" id="{F5808F52-99A6-8440-8669-9706B7665BCD}"/>
                    </a:ext>
                  </a:extLst>
                </p:cNvPr>
                <p:cNvGrpSpPr/>
                <p:nvPr/>
              </p:nvGrpSpPr>
              <p:grpSpPr>
                <a:xfrm>
                  <a:off x="6935906" y="5482318"/>
                  <a:ext cx="1701734" cy="616172"/>
                  <a:chOff x="6808463" y="5108795"/>
                  <a:chExt cx="1701734" cy="616172"/>
                </a:xfrm>
              </p:grpSpPr>
              <p:sp>
                <p:nvSpPr>
                  <p:cNvPr id="442" name="Freeform 2">
                    <a:extLst>
                      <a:ext uri="{FF2B5EF4-FFF2-40B4-BE49-F238E27FC236}">
                        <a16:creationId xmlns:a16="http://schemas.microsoft.com/office/drawing/2014/main" id="{CAEC4A1D-BC8E-6841-8F8E-939CC3A88A8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08463" y="5108795"/>
                    <a:ext cx="1701734" cy="616172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 w 9959"/>
                      <a:gd name="connsiteY0" fmla="*/ 5593 h 11352"/>
                      <a:gd name="connsiteX1" fmla="*/ 1089 w 9959"/>
                      <a:gd name="connsiteY1" fmla="*/ 469 h 11352"/>
                      <a:gd name="connsiteX2" fmla="*/ 4845 w 9959"/>
                      <a:gd name="connsiteY2" fmla="*/ 561 h 11352"/>
                      <a:gd name="connsiteX3" fmla="*/ 8027 w 9959"/>
                      <a:gd name="connsiteY3" fmla="*/ 3370 h 11352"/>
                      <a:gd name="connsiteX4" fmla="*/ 9955 w 9959"/>
                      <a:gd name="connsiteY4" fmla="*/ 5970 h 11352"/>
                      <a:gd name="connsiteX5" fmla="*/ 8435 w 9959"/>
                      <a:gd name="connsiteY5" fmla="*/ 7863 h 11352"/>
                      <a:gd name="connsiteX6" fmla="*/ 5161 w 9959"/>
                      <a:gd name="connsiteY6" fmla="*/ 11352 h 11352"/>
                      <a:gd name="connsiteX7" fmla="*/ 2712 w 9959"/>
                      <a:gd name="connsiteY7" fmla="*/ 8240 h 11352"/>
                      <a:gd name="connsiteX8" fmla="*/ 1334 w 9959"/>
                      <a:gd name="connsiteY8" fmla="*/ 7922 h 11352"/>
                      <a:gd name="connsiteX9" fmla="*/ 4 w 9959"/>
                      <a:gd name="connsiteY9" fmla="*/ 5593 h 11352"/>
                      <a:gd name="connsiteX0" fmla="*/ 0 w 11223"/>
                      <a:gd name="connsiteY0" fmla="*/ 3835 h 9929"/>
                      <a:gd name="connsiteX1" fmla="*/ 2316 w 11223"/>
                      <a:gd name="connsiteY1" fmla="*/ 342 h 9929"/>
                      <a:gd name="connsiteX2" fmla="*/ 6088 w 11223"/>
                      <a:gd name="connsiteY2" fmla="*/ 423 h 9929"/>
                      <a:gd name="connsiteX3" fmla="*/ 9283 w 11223"/>
                      <a:gd name="connsiteY3" fmla="*/ 2898 h 9929"/>
                      <a:gd name="connsiteX4" fmla="*/ 11219 w 11223"/>
                      <a:gd name="connsiteY4" fmla="*/ 5188 h 9929"/>
                      <a:gd name="connsiteX5" fmla="*/ 9693 w 11223"/>
                      <a:gd name="connsiteY5" fmla="*/ 6856 h 9929"/>
                      <a:gd name="connsiteX6" fmla="*/ 6405 w 11223"/>
                      <a:gd name="connsiteY6" fmla="*/ 9929 h 9929"/>
                      <a:gd name="connsiteX7" fmla="*/ 3946 w 11223"/>
                      <a:gd name="connsiteY7" fmla="*/ 7188 h 9929"/>
                      <a:gd name="connsiteX8" fmla="*/ 2562 w 11223"/>
                      <a:gd name="connsiteY8" fmla="*/ 6908 h 9929"/>
                      <a:gd name="connsiteX9" fmla="*/ 0 w 11223"/>
                      <a:gd name="connsiteY9" fmla="*/ 3835 h 9929"/>
                      <a:gd name="connsiteX0" fmla="*/ 0 w 9999"/>
                      <a:gd name="connsiteY0" fmla="*/ 3862 h 10000"/>
                      <a:gd name="connsiteX1" fmla="*/ 2064 w 9999"/>
                      <a:gd name="connsiteY1" fmla="*/ 344 h 10000"/>
                      <a:gd name="connsiteX2" fmla="*/ 5425 w 9999"/>
                      <a:gd name="connsiteY2" fmla="*/ 426 h 10000"/>
                      <a:gd name="connsiteX3" fmla="*/ 8271 w 9999"/>
                      <a:gd name="connsiteY3" fmla="*/ 2919 h 10000"/>
                      <a:gd name="connsiteX4" fmla="*/ 9996 w 9999"/>
                      <a:gd name="connsiteY4" fmla="*/ 5225 h 10000"/>
                      <a:gd name="connsiteX5" fmla="*/ 8637 w 9999"/>
                      <a:gd name="connsiteY5" fmla="*/ 6905 h 10000"/>
                      <a:gd name="connsiteX6" fmla="*/ 5707 w 9999"/>
                      <a:gd name="connsiteY6" fmla="*/ 10000 h 10000"/>
                      <a:gd name="connsiteX7" fmla="*/ 2283 w 9999"/>
                      <a:gd name="connsiteY7" fmla="*/ 6957 h 10000"/>
                      <a:gd name="connsiteX8" fmla="*/ 0 w 9999"/>
                      <a:gd name="connsiteY8" fmla="*/ 3862 h 10000"/>
                      <a:gd name="connsiteX0" fmla="*/ 124 w 10124"/>
                      <a:gd name="connsiteY0" fmla="*/ 3862 h 10000"/>
                      <a:gd name="connsiteX1" fmla="*/ 2188 w 10124"/>
                      <a:gd name="connsiteY1" fmla="*/ 344 h 10000"/>
                      <a:gd name="connsiteX2" fmla="*/ 5550 w 10124"/>
                      <a:gd name="connsiteY2" fmla="*/ 426 h 10000"/>
                      <a:gd name="connsiteX3" fmla="*/ 8396 w 10124"/>
                      <a:gd name="connsiteY3" fmla="*/ 2919 h 10000"/>
                      <a:gd name="connsiteX4" fmla="*/ 10121 w 10124"/>
                      <a:gd name="connsiteY4" fmla="*/ 5225 h 10000"/>
                      <a:gd name="connsiteX5" fmla="*/ 8762 w 10124"/>
                      <a:gd name="connsiteY5" fmla="*/ 6905 h 10000"/>
                      <a:gd name="connsiteX6" fmla="*/ 5832 w 10124"/>
                      <a:gd name="connsiteY6" fmla="*/ 10000 h 10000"/>
                      <a:gd name="connsiteX7" fmla="*/ 124 w 10124"/>
                      <a:gd name="connsiteY7" fmla="*/ 3862 h 10000"/>
                      <a:gd name="connsiteX0" fmla="*/ 43 w 10045"/>
                      <a:gd name="connsiteY0" fmla="*/ 3862 h 6912"/>
                      <a:gd name="connsiteX1" fmla="*/ 2107 w 10045"/>
                      <a:gd name="connsiteY1" fmla="*/ 344 h 6912"/>
                      <a:gd name="connsiteX2" fmla="*/ 5469 w 10045"/>
                      <a:gd name="connsiteY2" fmla="*/ 426 h 6912"/>
                      <a:gd name="connsiteX3" fmla="*/ 8315 w 10045"/>
                      <a:gd name="connsiteY3" fmla="*/ 2919 h 6912"/>
                      <a:gd name="connsiteX4" fmla="*/ 10040 w 10045"/>
                      <a:gd name="connsiteY4" fmla="*/ 5225 h 6912"/>
                      <a:gd name="connsiteX5" fmla="*/ 8681 w 10045"/>
                      <a:gd name="connsiteY5" fmla="*/ 6905 h 6912"/>
                      <a:gd name="connsiteX6" fmla="*/ 3967 w 10045"/>
                      <a:gd name="connsiteY6" fmla="*/ 5885 h 6912"/>
                      <a:gd name="connsiteX7" fmla="*/ 43 w 10045"/>
                      <a:gd name="connsiteY7" fmla="*/ 3862 h 6912"/>
                      <a:gd name="connsiteX0" fmla="*/ 47 w 10004"/>
                      <a:gd name="connsiteY0" fmla="*/ 5106 h 9519"/>
                      <a:gd name="connsiteX1" fmla="*/ 2102 w 10004"/>
                      <a:gd name="connsiteY1" fmla="*/ 17 h 9519"/>
                      <a:gd name="connsiteX2" fmla="*/ 6651 w 10004"/>
                      <a:gd name="connsiteY2" fmla="*/ 3484 h 9519"/>
                      <a:gd name="connsiteX3" fmla="*/ 8282 w 10004"/>
                      <a:gd name="connsiteY3" fmla="*/ 3742 h 9519"/>
                      <a:gd name="connsiteX4" fmla="*/ 9999 w 10004"/>
                      <a:gd name="connsiteY4" fmla="*/ 7078 h 9519"/>
                      <a:gd name="connsiteX5" fmla="*/ 8646 w 10004"/>
                      <a:gd name="connsiteY5" fmla="*/ 9509 h 9519"/>
                      <a:gd name="connsiteX6" fmla="*/ 3953 w 10004"/>
                      <a:gd name="connsiteY6" fmla="*/ 8033 h 9519"/>
                      <a:gd name="connsiteX7" fmla="*/ 47 w 10004"/>
                      <a:gd name="connsiteY7" fmla="*/ 5106 h 9519"/>
                      <a:gd name="connsiteX0" fmla="*/ 43 w 9996"/>
                      <a:gd name="connsiteY0" fmla="*/ 6232 h 10868"/>
                      <a:gd name="connsiteX1" fmla="*/ 2097 w 9996"/>
                      <a:gd name="connsiteY1" fmla="*/ 886 h 10868"/>
                      <a:gd name="connsiteX2" fmla="*/ 5642 w 9996"/>
                      <a:gd name="connsiteY2" fmla="*/ 385 h 10868"/>
                      <a:gd name="connsiteX3" fmla="*/ 8275 w 9996"/>
                      <a:gd name="connsiteY3" fmla="*/ 4799 h 10868"/>
                      <a:gd name="connsiteX4" fmla="*/ 9991 w 9996"/>
                      <a:gd name="connsiteY4" fmla="*/ 8304 h 10868"/>
                      <a:gd name="connsiteX5" fmla="*/ 8639 w 9996"/>
                      <a:gd name="connsiteY5" fmla="*/ 10857 h 10868"/>
                      <a:gd name="connsiteX6" fmla="*/ 3947 w 9996"/>
                      <a:gd name="connsiteY6" fmla="*/ 9307 h 10868"/>
                      <a:gd name="connsiteX7" fmla="*/ 43 w 9996"/>
                      <a:gd name="connsiteY7" fmla="*/ 6232 h 10868"/>
                      <a:gd name="connsiteX0" fmla="*/ 43 w 10004"/>
                      <a:gd name="connsiteY0" fmla="*/ 5543 h 9809"/>
                      <a:gd name="connsiteX1" fmla="*/ 2098 w 10004"/>
                      <a:gd name="connsiteY1" fmla="*/ 624 h 9809"/>
                      <a:gd name="connsiteX2" fmla="*/ 5644 w 10004"/>
                      <a:gd name="connsiteY2" fmla="*/ 163 h 9809"/>
                      <a:gd name="connsiteX3" fmla="*/ 8163 w 10004"/>
                      <a:gd name="connsiteY3" fmla="*/ 1492 h 9809"/>
                      <a:gd name="connsiteX4" fmla="*/ 9995 w 10004"/>
                      <a:gd name="connsiteY4" fmla="*/ 7450 h 9809"/>
                      <a:gd name="connsiteX5" fmla="*/ 8642 w 10004"/>
                      <a:gd name="connsiteY5" fmla="*/ 9799 h 9809"/>
                      <a:gd name="connsiteX6" fmla="*/ 3949 w 10004"/>
                      <a:gd name="connsiteY6" fmla="*/ 8373 h 9809"/>
                      <a:gd name="connsiteX7" fmla="*/ 43 w 10004"/>
                      <a:gd name="connsiteY7" fmla="*/ 5543 h 9809"/>
                      <a:gd name="connsiteX0" fmla="*/ 43 w 8950"/>
                      <a:gd name="connsiteY0" fmla="*/ 5651 h 10081"/>
                      <a:gd name="connsiteX1" fmla="*/ 2097 w 8950"/>
                      <a:gd name="connsiteY1" fmla="*/ 636 h 10081"/>
                      <a:gd name="connsiteX2" fmla="*/ 5642 w 8950"/>
                      <a:gd name="connsiteY2" fmla="*/ 166 h 10081"/>
                      <a:gd name="connsiteX3" fmla="*/ 8160 w 8950"/>
                      <a:gd name="connsiteY3" fmla="*/ 1521 h 10081"/>
                      <a:gd name="connsiteX4" fmla="*/ 8473 w 8950"/>
                      <a:gd name="connsiteY4" fmla="*/ 5322 h 10081"/>
                      <a:gd name="connsiteX5" fmla="*/ 8639 w 8950"/>
                      <a:gd name="connsiteY5" fmla="*/ 9990 h 10081"/>
                      <a:gd name="connsiteX6" fmla="*/ 3947 w 8950"/>
                      <a:gd name="connsiteY6" fmla="*/ 8536 h 10081"/>
                      <a:gd name="connsiteX7" fmla="*/ 43 w 8950"/>
                      <a:gd name="connsiteY7" fmla="*/ 5651 h 10081"/>
                      <a:gd name="connsiteX0" fmla="*/ 48 w 9651"/>
                      <a:gd name="connsiteY0" fmla="*/ 5606 h 8648"/>
                      <a:gd name="connsiteX1" fmla="*/ 2343 w 9651"/>
                      <a:gd name="connsiteY1" fmla="*/ 631 h 8648"/>
                      <a:gd name="connsiteX2" fmla="*/ 6304 w 9651"/>
                      <a:gd name="connsiteY2" fmla="*/ 165 h 8648"/>
                      <a:gd name="connsiteX3" fmla="*/ 9117 w 9651"/>
                      <a:gd name="connsiteY3" fmla="*/ 1509 h 8648"/>
                      <a:gd name="connsiteX4" fmla="*/ 9467 w 9651"/>
                      <a:gd name="connsiteY4" fmla="*/ 5279 h 8648"/>
                      <a:gd name="connsiteX5" fmla="*/ 6997 w 9651"/>
                      <a:gd name="connsiteY5" fmla="*/ 8019 h 8648"/>
                      <a:gd name="connsiteX6" fmla="*/ 4410 w 9651"/>
                      <a:gd name="connsiteY6" fmla="*/ 8467 h 8648"/>
                      <a:gd name="connsiteX7" fmla="*/ 48 w 9651"/>
                      <a:gd name="connsiteY7" fmla="*/ 5606 h 8648"/>
                      <a:gd name="connsiteX0" fmla="*/ 41 w 9991"/>
                      <a:gd name="connsiteY0" fmla="*/ 6482 h 9316"/>
                      <a:gd name="connsiteX1" fmla="*/ 2419 w 9991"/>
                      <a:gd name="connsiteY1" fmla="*/ 730 h 9316"/>
                      <a:gd name="connsiteX2" fmla="*/ 6523 w 9991"/>
                      <a:gd name="connsiteY2" fmla="*/ 191 h 9316"/>
                      <a:gd name="connsiteX3" fmla="*/ 9438 w 9991"/>
                      <a:gd name="connsiteY3" fmla="*/ 1745 h 9316"/>
                      <a:gd name="connsiteX4" fmla="*/ 9800 w 9991"/>
                      <a:gd name="connsiteY4" fmla="*/ 6104 h 9316"/>
                      <a:gd name="connsiteX5" fmla="*/ 7241 w 9991"/>
                      <a:gd name="connsiteY5" fmla="*/ 9273 h 9316"/>
                      <a:gd name="connsiteX6" fmla="*/ 1411 w 9991"/>
                      <a:gd name="connsiteY6" fmla="*/ 7856 h 9316"/>
                      <a:gd name="connsiteX7" fmla="*/ 41 w 9991"/>
                      <a:gd name="connsiteY7" fmla="*/ 6482 h 9316"/>
                      <a:gd name="connsiteX0" fmla="*/ 19 w 10708"/>
                      <a:gd name="connsiteY0" fmla="*/ 7721 h 10038"/>
                      <a:gd name="connsiteX1" fmla="*/ 3129 w 10708"/>
                      <a:gd name="connsiteY1" fmla="*/ 825 h 10038"/>
                      <a:gd name="connsiteX2" fmla="*/ 7237 w 10708"/>
                      <a:gd name="connsiteY2" fmla="*/ 246 h 10038"/>
                      <a:gd name="connsiteX3" fmla="*/ 10155 w 10708"/>
                      <a:gd name="connsiteY3" fmla="*/ 1914 h 10038"/>
                      <a:gd name="connsiteX4" fmla="*/ 10517 w 10708"/>
                      <a:gd name="connsiteY4" fmla="*/ 6593 h 10038"/>
                      <a:gd name="connsiteX5" fmla="*/ 7956 w 10708"/>
                      <a:gd name="connsiteY5" fmla="*/ 9995 h 10038"/>
                      <a:gd name="connsiteX6" fmla="*/ 2120 w 10708"/>
                      <a:gd name="connsiteY6" fmla="*/ 8474 h 10038"/>
                      <a:gd name="connsiteX7" fmla="*/ 19 w 10708"/>
                      <a:gd name="connsiteY7" fmla="*/ 7721 h 10038"/>
                      <a:gd name="connsiteX0" fmla="*/ 359 w 11048"/>
                      <a:gd name="connsiteY0" fmla="*/ 7721 h 10038"/>
                      <a:gd name="connsiteX1" fmla="*/ 3469 w 11048"/>
                      <a:gd name="connsiteY1" fmla="*/ 825 h 10038"/>
                      <a:gd name="connsiteX2" fmla="*/ 7577 w 11048"/>
                      <a:gd name="connsiteY2" fmla="*/ 246 h 10038"/>
                      <a:gd name="connsiteX3" fmla="*/ 10495 w 11048"/>
                      <a:gd name="connsiteY3" fmla="*/ 1914 h 10038"/>
                      <a:gd name="connsiteX4" fmla="*/ 10857 w 11048"/>
                      <a:gd name="connsiteY4" fmla="*/ 6593 h 10038"/>
                      <a:gd name="connsiteX5" fmla="*/ 8296 w 11048"/>
                      <a:gd name="connsiteY5" fmla="*/ 9995 h 10038"/>
                      <a:gd name="connsiteX6" fmla="*/ 2460 w 11048"/>
                      <a:gd name="connsiteY6" fmla="*/ 8474 h 10038"/>
                      <a:gd name="connsiteX7" fmla="*/ 359 w 11048"/>
                      <a:gd name="connsiteY7" fmla="*/ 7721 h 10038"/>
                      <a:gd name="connsiteX0" fmla="*/ 359 w 11048"/>
                      <a:gd name="connsiteY0" fmla="*/ 8392 h 10075"/>
                      <a:gd name="connsiteX1" fmla="*/ 3469 w 11048"/>
                      <a:gd name="connsiteY1" fmla="*/ 864 h 10075"/>
                      <a:gd name="connsiteX2" fmla="*/ 7577 w 11048"/>
                      <a:gd name="connsiteY2" fmla="*/ 285 h 10075"/>
                      <a:gd name="connsiteX3" fmla="*/ 10495 w 11048"/>
                      <a:gd name="connsiteY3" fmla="*/ 1953 h 10075"/>
                      <a:gd name="connsiteX4" fmla="*/ 10857 w 11048"/>
                      <a:gd name="connsiteY4" fmla="*/ 6632 h 10075"/>
                      <a:gd name="connsiteX5" fmla="*/ 8296 w 11048"/>
                      <a:gd name="connsiteY5" fmla="*/ 10034 h 10075"/>
                      <a:gd name="connsiteX6" fmla="*/ 2460 w 11048"/>
                      <a:gd name="connsiteY6" fmla="*/ 8513 h 10075"/>
                      <a:gd name="connsiteX7" fmla="*/ 359 w 11048"/>
                      <a:gd name="connsiteY7" fmla="*/ 8392 h 10075"/>
                      <a:gd name="connsiteX0" fmla="*/ 371 w 11060"/>
                      <a:gd name="connsiteY0" fmla="*/ 8392 h 10075"/>
                      <a:gd name="connsiteX1" fmla="*/ 3481 w 11060"/>
                      <a:gd name="connsiteY1" fmla="*/ 864 h 10075"/>
                      <a:gd name="connsiteX2" fmla="*/ 7589 w 11060"/>
                      <a:gd name="connsiteY2" fmla="*/ 285 h 10075"/>
                      <a:gd name="connsiteX3" fmla="*/ 10507 w 11060"/>
                      <a:gd name="connsiteY3" fmla="*/ 1953 h 10075"/>
                      <a:gd name="connsiteX4" fmla="*/ 10869 w 11060"/>
                      <a:gd name="connsiteY4" fmla="*/ 6632 h 10075"/>
                      <a:gd name="connsiteX5" fmla="*/ 8308 w 11060"/>
                      <a:gd name="connsiteY5" fmla="*/ 10034 h 10075"/>
                      <a:gd name="connsiteX6" fmla="*/ 2472 w 11060"/>
                      <a:gd name="connsiteY6" fmla="*/ 8513 h 10075"/>
                      <a:gd name="connsiteX7" fmla="*/ 371 w 11060"/>
                      <a:gd name="connsiteY7" fmla="*/ 8392 h 10075"/>
                      <a:gd name="connsiteX0" fmla="*/ 54 w 10743"/>
                      <a:gd name="connsiteY0" fmla="*/ 9468 h 11151"/>
                      <a:gd name="connsiteX1" fmla="*/ 4027 w 10743"/>
                      <a:gd name="connsiteY1" fmla="*/ 495 h 11151"/>
                      <a:gd name="connsiteX2" fmla="*/ 7272 w 10743"/>
                      <a:gd name="connsiteY2" fmla="*/ 1361 h 11151"/>
                      <a:gd name="connsiteX3" fmla="*/ 10190 w 10743"/>
                      <a:gd name="connsiteY3" fmla="*/ 3029 h 11151"/>
                      <a:gd name="connsiteX4" fmla="*/ 10552 w 10743"/>
                      <a:gd name="connsiteY4" fmla="*/ 7708 h 11151"/>
                      <a:gd name="connsiteX5" fmla="*/ 7991 w 10743"/>
                      <a:gd name="connsiteY5" fmla="*/ 11110 h 11151"/>
                      <a:gd name="connsiteX6" fmla="*/ 2155 w 10743"/>
                      <a:gd name="connsiteY6" fmla="*/ 9589 h 11151"/>
                      <a:gd name="connsiteX7" fmla="*/ 54 w 10743"/>
                      <a:gd name="connsiteY7" fmla="*/ 9468 h 11151"/>
                      <a:gd name="connsiteX0" fmla="*/ 54 w 10743"/>
                      <a:gd name="connsiteY0" fmla="*/ 9506 h 11189"/>
                      <a:gd name="connsiteX1" fmla="*/ 4027 w 10743"/>
                      <a:gd name="connsiteY1" fmla="*/ 533 h 11189"/>
                      <a:gd name="connsiteX2" fmla="*/ 7272 w 10743"/>
                      <a:gd name="connsiteY2" fmla="*/ 1399 h 11189"/>
                      <a:gd name="connsiteX3" fmla="*/ 10190 w 10743"/>
                      <a:gd name="connsiteY3" fmla="*/ 3067 h 11189"/>
                      <a:gd name="connsiteX4" fmla="*/ 10552 w 10743"/>
                      <a:gd name="connsiteY4" fmla="*/ 7746 h 11189"/>
                      <a:gd name="connsiteX5" fmla="*/ 7991 w 10743"/>
                      <a:gd name="connsiteY5" fmla="*/ 11148 h 11189"/>
                      <a:gd name="connsiteX6" fmla="*/ 2155 w 10743"/>
                      <a:gd name="connsiteY6" fmla="*/ 9627 h 11189"/>
                      <a:gd name="connsiteX7" fmla="*/ 54 w 10743"/>
                      <a:gd name="connsiteY7" fmla="*/ 9506 h 11189"/>
                      <a:gd name="connsiteX0" fmla="*/ 40 w 11293"/>
                      <a:gd name="connsiteY0" fmla="*/ 9082 h 11127"/>
                      <a:gd name="connsiteX1" fmla="*/ 4577 w 11293"/>
                      <a:gd name="connsiteY1" fmla="*/ 470 h 11127"/>
                      <a:gd name="connsiteX2" fmla="*/ 7822 w 11293"/>
                      <a:gd name="connsiteY2" fmla="*/ 1336 h 11127"/>
                      <a:gd name="connsiteX3" fmla="*/ 10740 w 11293"/>
                      <a:gd name="connsiteY3" fmla="*/ 3004 h 11127"/>
                      <a:gd name="connsiteX4" fmla="*/ 11102 w 11293"/>
                      <a:gd name="connsiteY4" fmla="*/ 7683 h 11127"/>
                      <a:gd name="connsiteX5" fmla="*/ 8541 w 11293"/>
                      <a:gd name="connsiteY5" fmla="*/ 11085 h 11127"/>
                      <a:gd name="connsiteX6" fmla="*/ 2705 w 11293"/>
                      <a:gd name="connsiteY6" fmla="*/ 9564 h 11127"/>
                      <a:gd name="connsiteX7" fmla="*/ 40 w 11293"/>
                      <a:gd name="connsiteY7" fmla="*/ 9082 h 1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293" h="11127">
                        <a:moveTo>
                          <a:pt x="40" y="9082"/>
                        </a:moveTo>
                        <a:cubicBezTo>
                          <a:pt x="352" y="7566"/>
                          <a:pt x="3280" y="1761"/>
                          <a:pt x="4577" y="470"/>
                        </a:cubicBezTo>
                        <a:cubicBezTo>
                          <a:pt x="5874" y="-821"/>
                          <a:pt x="6795" y="914"/>
                          <a:pt x="7822" y="1336"/>
                        </a:cubicBezTo>
                        <a:cubicBezTo>
                          <a:pt x="8849" y="1758"/>
                          <a:pt x="10193" y="1947"/>
                          <a:pt x="10740" y="3004"/>
                        </a:cubicBezTo>
                        <a:cubicBezTo>
                          <a:pt x="11287" y="4061"/>
                          <a:pt x="11468" y="6337"/>
                          <a:pt x="11102" y="7683"/>
                        </a:cubicBezTo>
                        <a:cubicBezTo>
                          <a:pt x="10736" y="9030"/>
                          <a:pt x="9940" y="10771"/>
                          <a:pt x="8541" y="11085"/>
                        </a:cubicBezTo>
                        <a:cubicBezTo>
                          <a:pt x="7141" y="11398"/>
                          <a:pt x="4122" y="9898"/>
                          <a:pt x="2705" y="9564"/>
                        </a:cubicBezTo>
                        <a:cubicBezTo>
                          <a:pt x="1288" y="9230"/>
                          <a:pt x="-272" y="10598"/>
                          <a:pt x="40" y="9082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685800">
                      <a:defRPr/>
                    </a:pPr>
                    <a:endParaRPr lang="en-US" sz="1350" kern="0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443" name="Group 327">
                    <a:extLst>
                      <a:ext uri="{FF2B5EF4-FFF2-40B4-BE49-F238E27FC236}">
                        <a16:creationId xmlns:a16="http://schemas.microsoft.com/office/drawing/2014/main" id="{B302F307-EE0E-E84A-ACDA-8027013912F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908175" y="5241780"/>
                    <a:ext cx="536554" cy="263548"/>
                    <a:chOff x="1871277" y="1576300"/>
                    <a:chExt cx="1128371" cy="437861"/>
                  </a:xfrm>
                </p:grpSpPr>
                <p:sp>
                  <p:nvSpPr>
                    <p:cNvPr id="447" name="Oval 446">
                      <a:extLst>
                        <a:ext uri="{FF2B5EF4-FFF2-40B4-BE49-F238E27FC236}">
                          <a16:creationId xmlns:a16="http://schemas.microsoft.com/office/drawing/2014/main" id="{707CB259-DA5F-E240-83EA-2DD45DBCFDC2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448" name="Rectangle 447">
                      <a:extLst>
                        <a:ext uri="{FF2B5EF4-FFF2-40B4-BE49-F238E27FC236}">
                          <a16:creationId xmlns:a16="http://schemas.microsoft.com/office/drawing/2014/main" id="{AAC973CC-1523-9340-8FDD-2FA6E4A1B04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449" name="Oval 448">
                      <a:extLst>
                        <a:ext uri="{FF2B5EF4-FFF2-40B4-BE49-F238E27FC236}">
                          <a16:creationId xmlns:a16="http://schemas.microsoft.com/office/drawing/2014/main" id="{04E1B12A-1578-4B4E-A1FA-AA609DC0B780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450" name="Freeform 449">
                      <a:extLst>
                        <a:ext uri="{FF2B5EF4-FFF2-40B4-BE49-F238E27FC236}">
                          <a16:creationId xmlns:a16="http://schemas.microsoft.com/office/drawing/2014/main" id="{8DB20521-328A-BE45-8D15-D5A4DE635A6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451" name="Freeform 450">
                      <a:extLst>
                        <a:ext uri="{FF2B5EF4-FFF2-40B4-BE49-F238E27FC236}">
                          <a16:creationId xmlns:a16="http://schemas.microsoft.com/office/drawing/2014/main" id="{02D88EAC-AB6D-FC4A-AB92-4A3AF4C6E61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452" name="Freeform 451">
                      <a:extLst>
                        <a:ext uri="{FF2B5EF4-FFF2-40B4-BE49-F238E27FC236}">
                          <a16:creationId xmlns:a16="http://schemas.microsoft.com/office/drawing/2014/main" id="{5FA24BC7-3F1A-1340-AD5B-26D87B0BF30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453" name="Freeform 452">
                      <a:extLst>
                        <a:ext uri="{FF2B5EF4-FFF2-40B4-BE49-F238E27FC236}">
                          <a16:creationId xmlns:a16="http://schemas.microsoft.com/office/drawing/2014/main" id="{00442BDA-C71C-8444-A5E8-5C85D12C259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cxnSp>
                  <p:nvCxnSpPr>
                    <p:cNvPr id="454" name="Straight Connector 453">
                      <a:extLst>
                        <a:ext uri="{FF2B5EF4-FFF2-40B4-BE49-F238E27FC236}">
                          <a16:creationId xmlns:a16="http://schemas.microsoft.com/office/drawing/2014/main" id="{AAB1AEFD-7F05-AA43-9999-88D28637B1E5}"/>
                        </a:ext>
                      </a:extLst>
                    </p:cNvPr>
                    <p:cNvCxnSpPr>
                      <a:endCxn id="449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455" name="Straight Connector 454">
                      <a:extLst>
                        <a:ext uri="{FF2B5EF4-FFF2-40B4-BE49-F238E27FC236}">
                          <a16:creationId xmlns:a16="http://schemas.microsoft.com/office/drawing/2014/main" id="{B67B6012-E782-3A4B-BBF2-12A7981B83F6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444" name="Group 443">
                    <a:extLst>
                      <a:ext uri="{FF2B5EF4-FFF2-40B4-BE49-F238E27FC236}">
                        <a16:creationId xmlns:a16="http://schemas.microsoft.com/office/drawing/2014/main" id="{F018FD91-8A28-C546-8820-7EF9598C9AF5}"/>
                      </a:ext>
                    </a:extLst>
                  </p:cNvPr>
                  <p:cNvGrpSpPr/>
                  <p:nvPr/>
                </p:nvGrpSpPr>
                <p:grpSpPr>
                  <a:xfrm>
                    <a:off x="7845852" y="5223362"/>
                    <a:ext cx="528350" cy="400108"/>
                    <a:chOff x="567129" y="1708643"/>
                    <a:chExt cx="556510" cy="443455"/>
                  </a:xfrm>
                </p:grpSpPr>
                <p:sp>
                  <p:nvSpPr>
                    <p:cNvPr id="445" name="Oval 444">
                      <a:extLst>
                        <a:ext uri="{FF2B5EF4-FFF2-40B4-BE49-F238E27FC236}">
                          <a16:creationId xmlns:a16="http://schemas.microsoft.com/office/drawing/2014/main" id="{E7BB7781-F378-EF4F-A664-FAA0EF81837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446" name="TextBox 445">
                      <a:extLst>
                        <a:ext uri="{FF2B5EF4-FFF2-40B4-BE49-F238E27FC236}">
                          <a16:creationId xmlns:a16="http://schemas.microsoft.com/office/drawing/2014/main" id="{ABD9D14B-FC69-E74C-831F-BDBB4F306AC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7129" y="1708643"/>
                      <a:ext cx="556510" cy="4434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 defTabSz="685800">
                        <a:defRPr/>
                      </a:pPr>
                      <a:r>
                        <a:rPr lang="en-US" sz="1350" kern="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</a:rPr>
                        <a:t>  X</a:t>
                      </a:r>
                    </a:p>
                  </p:txBody>
                </p:sp>
              </p:grpSp>
            </p:grpSp>
            <p:cxnSp>
              <p:nvCxnSpPr>
                <p:cNvPr id="441" name="Straight Connector 440">
                  <a:extLst>
                    <a:ext uri="{FF2B5EF4-FFF2-40B4-BE49-F238E27FC236}">
                      <a16:creationId xmlns:a16="http://schemas.microsoft.com/office/drawing/2014/main" id="{43D36ED5-0E6A-3D49-A992-B924DAE2D0E0}"/>
                    </a:ext>
                  </a:extLst>
                </p:cNvPr>
                <p:cNvCxnSpPr/>
                <p:nvPr/>
              </p:nvCxnSpPr>
              <p:spPr bwMode="auto">
                <a:xfrm flipH="1">
                  <a:off x="7158742" y="5764030"/>
                  <a:ext cx="870024" cy="9999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A5C0BEBA-E8E4-FA43-9FA6-2154085EB46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40307" y="1929008"/>
              <a:ext cx="4451299" cy="422665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14" y="743541"/>
            <a:ext cx="7886700" cy="670967"/>
          </a:xfrm>
        </p:spPr>
        <p:txBody>
          <a:bodyPr/>
          <a:lstStyle/>
          <a:p>
            <a:r>
              <a:rPr lang="en-US" dirty="0"/>
              <a:t>BGP path advertisement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Network Layer: 5-</a:t>
            </a:r>
            <a:fld id="{C4204591-24BD-A542-B9D5-F8D8A88D2FEE}" type="slidenum">
              <a:rPr lang="en-US" smtClean="0"/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en-US" sz="825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F0AA8416-2A13-9841-830D-36339E62435B}"/>
              </a:ext>
            </a:extLst>
          </p:cNvPr>
          <p:cNvGrpSpPr/>
          <p:nvPr/>
        </p:nvGrpSpPr>
        <p:grpSpPr>
          <a:xfrm>
            <a:off x="2244998" y="2851960"/>
            <a:ext cx="997389" cy="500373"/>
            <a:chOff x="2241770" y="2684666"/>
            <a:chExt cx="1329852" cy="667164"/>
          </a:xfrm>
        </p:grpSpPr>
        <p:sp>
          <p:nvSpPr>
            <p:cNvPr id="232" name="Text Box 119">
              <a:extLst>
                <a:ext uri="{FF2B5EF4-FFF2-40B4-BE49-F238E27FC236}">
                  <a16:creationId xmlns:a16="http://schemas.microsoft.com/office/drawing/2014/main" id="{923BE177-E2E4-8A48-9459-31E9473258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1770" y="3019432"/>
              <a:ext cx="1329852" cy="3323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685800" eaLnBrk="1" fontAlgn="auto" hangingPunct="1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rgbClr val="CC0000"/>
                  </a:solidFill>
                </a:rPr>
                <a:t>AS2,AS3,X </a:t>
              </a:r>
            </a:p>
          </p:txBody>
        </p:sp>
        <p:sp>
          <p:nvSpPr>
            <p:cNvPr id="233" name="AutoShape 118">
              <a:extLst>
                <a:ext uri="{FF2B5EF4-FFF2-40B4-BE49-F238E27FC236}">
                  <a16:creationId xmlns:a16="http://schemas.microsoft.com/office/drawing/2014/main" id="{92B03788-407A-084E-8682-283C69D5DF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68210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CB6EBD89-7C58-E647-8259-C3CC0DA3FBFE}"/>
              </a:ext>
            </a:extLst>
          </p:cNvPr>
          <p:cNvGrpSpPr/>
          <p:nvPr/>
        </p:nvGrpSpPr>
        <p:grpSpPr>
          <a:xfrm>
            <a:off x="2807747" y="2110823"/>
            <a:ext cx="696498" cy="429756"/>
            <a:chOff x="4482698" y="1658905"/>
            <a:chExt cx="928664" cy="573008"/>
          </a:xfrm>
        </p:grpSpPr>
        <p:sp>
          <p:nvSpPr>
            <p:cNvPr id="247" name="AutoShape 118">
              <a:extLst>
                <a:ext uri="{FF2B5EF4-FFF2-40B4-BE49-F238E27FC236}">
                  <a16:creationId xmlns:a16="http://schemas.microsoft.com/office/drawing/2014/main" id="{C4DDF1A3-A046-ED42-ACAC-5927DA6AC1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10880">
              <a:off x="4643012" y="195568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DC604320-3281-9C46-A4A2-C7947827CBE2}"/>
                </a:ext>
              </a:extLst>
            </p:cNvPr>
            <p:cNvSpPr txBox="1"/>
            <p:nvPr/>
          </p:nvSpPr>
          <p:spPr>
            <a:xfrm>
              <a:off x="4482698" y="1658905"/>
              <a:ext cx="827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AS3,X</a:t>
              </a:r>
            </a:p>
          </p:txBody>
        </p:sp>
      </p:grpSp>
      <p:grpSp>
        <p:nvGrpSpPr>
          <p:cNvPr id="335" name="Group 117">
            <a:extLst>
              <a:ext uri="{FF2B5EF4-FFF2-40B4-BE49-F238E27FC236}">
                <a16:creationId xmlns:a16="http://schemas.microsoft.com/office/drawing/2014/main" id="{499578B2-9337-6441-BD75-B09C9CAC1963}"/>
              </a:ext>
            </a:extLst>
          </p:cNvPr>
          <p:cNvGrpSpPr>
            <a:grpSpLocks/>
          </p:cNvGrpSpPr>
          <p:nvPr/>
        </p:nvGrpSpPr>
        <p:grpSpPr bwMode="auto">
          <a:xfrm>
            <a:off x="5279168" y="2810313"/>
            <a:ext cx="967979" cy="383382"/>
            <a:chOff x="2282" y="2446"/>
            <a:chExt cx="813" cy="322"/>
          </a:xfrm>
        </p:grpSpPr>
        <p:sp>
          <p:nvSpPr>
            <p:cNvPr id="336" name="AutoShape 118">
              <a:extLst>
                <a:ext uri="{FF2B5EF4-FFF2-40B4-BE49-F238E27FC236}">
                  <a16:creationId xmlns:a16="http://schemas.microsoft.com/office/drawing/2014/main" id="{87CF43BB-9638-1849-BCC0-3D8B346AB9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96893">
              <a:off x="2282" y="2446"/>
              <a:ext cx="484" cy="163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37" name="Text Box 119">
              <a:extLst>
                <a:ext uri="{FF2B5EF4-FFF2-40B4-BE49-F238E27FC236}">
                  <a16:creationId xmlns:a16="http://schemas.microsoft.com/office/drawing/2014/main" id="{F6316E17-9D4A-514F-B9C2-2CE5C2F0F2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559"/>
              <a:ext cx="599" cy="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685800">
                <a:lnSpc>
                  <a:spcPct val="85000"/>
                </a:lnSpc>
                <a:defRPr/>
              </a:pPr>
              <a:r>
                <a:rPr lang="en-US" sz="1200" i="1" kern="0" dirty="0">
                  <a:solidFill>
                    <a:srgbClr val="C00000"/>
                  </a:solidFill>
                </a:rPr>
                <a:t>AS3, X</a:t>
              </a:r>
            </a:p>
          </p:txBody>
        </p:sp>
      </p:grpSp>
      <p:sp>
        <p:nvSpPr>
          <p:cNvPr id="382" name="Rectangle 4">
            <a:extLst>
              <a:ext uri="{FF2B5EF4-FFF2-40B4-BE49-F238E27FC236}">
                <a16:creationId xmlns:a16="http://schemas.microsoft.com/office/drawing/2014/main" id="{150C22F5-5F48-A74D-BE4D-A010E5056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540" y="4237230"/>
            <a:ext cx="6707687" cy="41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19075" indent="-219075">
              <a:lnSpc>
                <a:spcPct val="90000"/>
              </a:lnSpc>
            </a:pPr>
            <a:r>
              <a:rPr lang="en-US" sz="1800" kern="0" dirty="0"/>
              <a:t>recall: </a:t>
            </a:r>
            <a:r>
              <a:rPr lang="en-US" sz="1800" kern="0" dirty="0">
                <a:cs typeface="Arial"/>
              </a:rPr>
              <a:t>1</a:t>
            </a:r>
            <a:r>
              <a:rPr lang="en-US" sz="1800" kern="0" dirty="0"/>
              <a:t>a, </a:t>
            </a:r>
            <a:r>
              <a:rPr lang="en-US" sz="1800" kern="0" dirty="0">
                <a:cs typeface="Arial"/>
              </a:rPr>
              <a:t>1</a:t>
            </a:r>
            <a:r>
              <a:rPr lang="en-US" sz="1800" kern="0" dirty="0"/>
              <a:t>b, </a:t>
            </a:r>
            <a:r>
              <a:rPr lang="en-US" sz="1800" kern="0" dirty="0">
                <a:cs typeface="Arial"/>
              </a:rPr>
              <a:t>1</a:t>
            </a:r>
            <a:r>
              <a:rPr lang="en-US" sz="1800" kern="0" dirty="0"/>
              <a:t>d learn via iBGP from </a:t>
            </a:r>
            <a:r>
              <a:rPr lang="en-US" sz="1800" kern="0" dirty="0">
                <a:cs typeface="Arial"/>
              </a:rPr>
              <a:t>1</a:t>
            </a:r>
            <a:r>
              <a:rPr lang="en-US" sz="1800" kern="0" dirty="0"/>
              <a:t>c: “path to X goes through </a:t>
            </a:r>
            <a:r>
              <a:rPr lang="en-US" sz="1800" kern="0" dirty="0">
                <a:cs typeface="Arial"/>
              </a:rPr>
              <a:t>1</a:t>
            </a:r>
            <a:r>
              <a:rPr lang="en-US" sz="1800" kern="0" dirty="0"/>
              <a:t>c”</a:t>
            </a:r>
          </a:p>
        </p:txBody>
      </p:sp>
      <p:sp>
        <p:nvSpPr>
          <p:cNvPr id="383" name="Rectangle 4">
            <a:extLst>
              <a:ext uri="{FF2B5EF4-FFF2-40B4-BE49-F238E27FC236}">
                <a16:creationId xmlns:a16="http://schemas.microsoft.com/office/drawing/2014/main" id="{A936D0A1-022F-4647-A4D0-30D9C829D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4702042"/>
            <a:ext cx="6840760" cy="446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20266" indent="-220266">
              <a:lnSpc>
                <a:spcPct val="90000"/>
              </a:lnSpc>
            </a:pPr>
            <a:r>
              <a:rPr lang="en-US" sz="1800" dirty="0">
                <a:solidFill>
                  <a:srgbClr val="000000"/>
                </a:solidFill>
                <a:cs typeface="Arial"/>
              </a:rPr>
              <a:t>at 1</a:t>
            </a:r>
            <a:r>
              <a:rPr lang="en-US" sz="1800" dirty="0">
                <a:solidFill>
                  <a:srgbClr val="000000"/>
                </a:solidFill>
              </a:rPr>
              <a:t>d: OSPF intra-domain routing: to get to 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1</a:t>
            </a:r>
            <a:r>
              <a:rPr lang="en-US" sz="1800" dirty="0">
                <a:solidFill>
                  <a:srgbClr val="000000"/>
                </a:solidFill>
              </a:rPr>
              <a:t>c, use  interface 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1</a:t>
            </a:r>
          </a:p>
        </p:txBody>
      </p: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ADFAD506-B45C-4B4C-8FC1-4EDFC6AC0ACA}"/>
              </a:ext>
            </a:extLst>
          </p:cNvPr>
          <p:cNvGrpSpPr/>
          <p:nvPr/>
        </p:nvGrpSpPr>
        <p:grpSpPr>
          <a:xfrm>
            <a:off x="1232631" y="2308234"/>
            <a:ext cx="1067180" cy="824459"/>
            <a:chOff x="1089218" y="2245331"/>
            <a:chExt cx="1422906" cy="1099279"/>
          </a:xfrm>
        </p:grpSpPr>
        <p:sp>
          <p:nvSpPr>
            <p:cNvPr id="385" name="TextBox 384">
              <a:extLst>
                <a:ext uri="{FF2B5EF4-FFF2-40B4-BE49-F238E27FC236}">
                  <a16:creationId xmlns:a16="http://schemas.microsoft.com/office/drawing/2014/main" id="{0C7CB6AF-AE67-DA45-926C-00F012056ED6}"/>
                </a:ext>
              </a:extLst>
            </p:cNvPr>
            <p:cNvSpPr txBox="1"/>
            <p:nvPr/>
          </p:nvSpPr>
          <p:spPr>
            <a:xfrm>
              <a:off x="2165447" y="2998844"/>
              <a:ext cx="34667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A2533861-3F3D-FD42-B091-B8BC85B9C48A}"/>
                </a:ext>
              </a:extLst>
            </p:cNvPr>
            <p:cNvSpPr txBox="1"/>
            <p:nvPr/>
          </p:nvSpPr>
          <p:spPr>
            <a:xfrm>
              <a:off x="1458923" y="3006055"/>
              <a:ext cx="34667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</a:t>
              </a:r>
            </a:p>
          </p:txBody>
        </p:sp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F68B4CB0-326C-0D42-86AB-C27CF60EE3D4}"/>
                </a:ext>
              </a:extLst>
            </p:cNvPr>
            <p:cNvSpPr txBox="1"/>
            <p:nvPr/>
          </p:nvSpPr>
          <p:spPr>
            <a:xfrm>
              <a:off x="1149470" y="2245331"/>
              <a:ext cx="34667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8B800090-4615-2944-BDA6-CB45A842F05A}"/>
                </a:ext>
              </a:extLst>
            </p:cNvPr>
            <p:cNvSpPr txBox="1"/>
            <p:nvPr/>
          </p:nvSpPr>
          <p:spPr>
            <a:xfrm>
              <a:off x="1089218" y="2743635"/>
              <a:ext cx="34667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DD703AF9-72B5-3F48-80CB-0B4A55731A03}"/>
              </a:ext>
            </a:extLst>
          </p:cNvPr>
          <p:cNvGrpSpPr/>
          <p:nvPr/>
        </p:nvGrpSpPr>
        <p:grpSpPr>
          <a:xfrm>
            <a:off x="844784" y="3175658"/>
            <a:ext cx="1316696" cy="2515425"/>
            <a:chOff x="537654" y="3379309"/>
            <a:chExt cx="1755595" cy="2911109"/>
          </a:xfrm>
        </p:grpSpPr>
        <p:sp>
          <p:nvSpPr>
            <p:cNvPr id="390" name="Freeform 389">
              <a:extLst>
                <a:ext uri="{FF2B5EF4-FFF2-40B4-BE49-F238E27FC236}">
                  <a16:creationId xmlns:a16="http://schemas.microsoft.com/office/drawing/2014/main" id="{549CDC2B-D2F5-684A-BC82-FF2E06D9644F}"/>
                </a:ext>
              </a:extLst>
            </p:cNvPr>
            <p:cNvSpPr/>
            <p:nvPr/>
          </p:nvSpPr>
          <p:spPr>
            <a:xfrm rot="10326036" flipH="1">
              <a:off x="771808" y="3379309"/>
              <a:ext cx="1333280" cy="959366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977" h="1143414">
                  <a:moveTo>
                    <a:pt x="1029955" y="1143414"/>
                  </a:moveTo>
                  <a:cubicBezTo>
                    <a:pt x="771645" y="868623"/>
                    <a:pt x="908943" y="903822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1125143" y="751678"/>
                    <a:pt x="1116033" y="592331"/>
                    <a:pt x="1332977" y="1045574"/>
                  </a:cubicBezTo>
                  <a:cubicBezTo>
                    <a:pt x="1183663" y="1029001"/>
                    <a:pt x="1194267" y="1059672"/>
                    <a:pt x="1029955" y="11434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srgbClr val="FFFFFF"/>
                </a:solidFill>
                <a:latin typeface="Gill Sans MT"/>
              </a:endParaRPr>
            </a:p>
          </p:txBody>
        </p:sp>
        <p:grpSp>
          <p:nvGrpSpPr>
            <p:cNvPr id="391" name="Group 390">
              <a:extLst>
                <a:ext uri="{FF2B5EF4-FFF2-40B4-BE49-F238E27FC236}">
                  <a16:creationId xmlns:a16="http://schemas.microsoft.com/office/drawing/2014/main" id="{39E3A88F-68A5-584F-BEC8-425D5A8BD835}"/>
                </a:ext>
              </a:extLst>
            </p:cNvPr>
            <p:cNvGrpSpPr/>
            <p:nvPr/>
          </p:nvGrpSpPr>
          <p:grpSpPr>
            <a:xfrm>
              <a:off x="537654" y="4169528"/>
              <a:ext cx="1755595" cy="2120890"/>
              <a:chOff x="537654" y="4169528"/>
              <a:chExt cx="1755595" cy="2120890"/>
            </a:xfrm>
          </p:grpSpPr>
          <p:sp>
            <p:nvSpPr>
              <p:cNvPr id="392" name="Rectangle 391">
                <a:extLst>
                  <a:ext uri="{FF2B5EF4-FFF2-40B4-BE49-F238E27FC236}">
                    <a16:creationId xmlns:a16="http://schemas.microsoft.com/office/drawing/2014/main" id="{D152EA32-3362-314D-9058-7E92F68B0E18}"/>
                  </a:ext>
                </a:extLst>
              </p:cNvPr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  <a:alpha val="62000"/>
                    </a:srgbClr>
                  </a:gs>
                  <a:gs pos="5400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grpSp>
            <p:nvGrpSpPr>
              <p:cNvPr id="393" name="Group 104">
                <a:extLst>
                  <a:ext uri="{FF2B5EF4-FFF2-40B4-BE49-F238E27FC236}">
                    <a16:creationId xmlns:a16="http://schemas.microsoft.com/office/drawing/2014/main" id="{D95F1039-BDB2-B441-B3DB-26648CD47D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16" name="Oval 415">
                  <a:extLst>
                    <a:ext uri="{FF2B5EF4-FFF2-40B4-BE49-F238E27FC236}">
                      <a16:creationId xmlns:a16="http://schemas.microsoft.com/office/drawing/2014/main" id="{B8EC9765-CC7A-1C4E-A0AB-1FF29E282B9B}"/>
                    </a:ext>
                  </a:extLst>
                </p:cNvPr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685800">
                    <a:defRPr/>
                  </a:pPr>
                  <a:endParaRPr lang="en-US" sz="1350" kern="0" dirty="0">
                    <a:solidFill>
                      <a:srgbClr val="FFFFFF"/>
                    </a:solidFill>
                    <a:latin typeface="Gill Sans MT"/>
                  </a:endParaRPr>
                </a:p>
              </p:txBody>
            </p:sp>
            <p:sp>
              <p:nvSpPr>
                <p:cNvPr id="417" name="Rectangle 416">
                  <a:extLst>
                    <a:ext uri="{FF2B5EF4-FFF2-40B4-BE49-F238E27FC236}">
                      <a16:creationId xmlns:a16="http://schemas.microsoft.com/office/drawing/2014/main" id="{539F60CB-2694-D941-B1DE-2BCD585F3F6D}"/>
                    </a:ext>
                  </a:extLst>
                </p:cNvPr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685800">
                    <a:defRPr/>
                  </a:pPr>
                  <a:endParaRPr lang="en-US" sz="1350" kern="0" dirty="0">
                    <a:solidFill>
                      <a:srgbClr val="FFFFFF"/>
                    </a:solidFill>
                    <a:latin typeface="Gill Sans MT"/>
                  </a:endParaRPr>
                </a:p>
              </p:txBody>
            </p:sp>
            <p:sp>
              <p:nvSpPr>
                <p:cNvPr id="418" name="Oval 417">
                  <a:extLst>
                    <a:ext uri="{FF2B5EF4-FFF2-40B4-BE49-F238E27FC236}">
                      <a16:creationId xmlns:a16="http://schemas.microsoft.com/office/drawing/2014/main" id="{86DB0C5A-8F91-D44D-8DFA-67928CD0AB52}"/>
                    </a:ext>
                  </a:extLst>
                </p:cNvPr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685800">
                    <a:defRPr/>
                  </a:pPr>
                  <a:endParaRPr lang="en-US" sz="1350" kern="0" dirty="0">
                    <a:solidFill>
                      <a:srgbClr val="FFFFFF"/>
                    </a:solidFill>
                    <a:latin typeface="Gill Sans MT"/>
                  </a:endParaRPr>
                </a:p>
              </p:txBody>
            </p:sp>
            <p:cxnSp>
              <p:nvCxnSpPr>
                <p:cNvPr id="419" name="Straight Connector 418">
                  <a:extLst>
                    <a:ext uri="{FF2B5EF4-FFF2-40B4-BE49-F238E27FC236}">
                      <a16:creationId xmlns:a16="http://schemas.microsoft.com/office/drawing/2014/main" id="{CE6DE9B8-5C44-9845-98B5-676AAF440E62}"/>
                    </a:ext>
                  </a:extLst>
                </p:cNvPr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0" name="Straight Connector 419">
                  <a:extLst>
                    <a:ext uri="{FF2B5EF4-FFF2-40B4-BE49-F238E27FC236}">
                      <a16:creationId xmlns:a16="http://schemas.microsoft.com/office/drawing/2014/main" id="{99882D65-6F14-A943-B27E-816F5CA93CBA}"/>
                    </a:ext>
                  </a:extLst>
                </p:cNvPr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94" name="Rectangle 393">
                <a:extLst>
                  <a:ext uri="{FF2B5EF4-FFF2-40B4-BE49-F238E27FC236}">
                    <a16:creationId xmlns:a16="http://schemas.microsoft.com/office/drawing/2014/main" id="{6069C388-7EBD-A043-A5DA-70DACC434856}"/>
                  </a:ext>
                </a:extLst>
              </p:cNvPr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  <a:alpha val="62000"/>
                    </a:srgbClr>
                  </a:gs>
                  <a:gs pos="5400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cxnSp>
            <p:nvCxnSpPr>
              <p:cNvPr id="395" name="Straight Connector 394">
                <a:extLst>
                  <a:ext uri="{FF2B5EF4-FFF2-40B4-BE49-F238E27FC236}">
                    <a16:creationId xmlns:a16="http://schemas.microsoft.com/office/drawing/2014/main" id="{9EF19DE7-B63D-4944-9210-CC31003025FB}"/>
                  </a:ext>
                </a:extLst>
              </p:cNvPr>
              <p:cNvCxnSpPr>
                <a:endCxn id="41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396" name="Straight Connector 395">
                <a:extLst>
                  <a:ext uri="{FF2B5EF4-FFF2-40B4-BE49-F238E27FC236}">
                    <a16:creationId xmlns:a16="http://schemas.microsoft.com/office/drawing/2014/main" id="{6D9BFA90-FCA6-4947-8157-4DD67BB4ED2E}"/>
                  </a:ext>
                </a:extLst>
              </p:cNvPr>
              <p:cNvCxnSpPr>
                <a:endCxn id="41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97" name="Group 9">
                <a:extLst>
                  <a:ext uri="{FF2B5EF4-FFF2-40B4-BE49-F238E27FC236}">
                    <a16:creationId xmlns:a16="http://schemas.microsoft.com/office/drawing/2014/main" id="{13F6DEF6-9A01-B549-80A5-3FC2E1007CD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07" name="Oval 406">
                  <a:extLst>
                    <a:ext uri="{FF2B5EF4-FFF2-40B4-BE49-F238E27FC236}">
                      <a16:creationId xmlns:a16="http://schemas.microsoft.com/office/drawing/2014/main" id="{E06F7110-8919-FE4C-AC87-8E0C5F91962D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685800">
                    <a:defRPr/>
                  </a:pPr>
                  <a:endParaRPr lang="en-US" sz="1350" kern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Gill Sans MT"/>
                  </a:endParaRPr>
                </a:p>
              </p:txBody>
            </p:sp>
            <p:sp>
              <p:nvSpPr>
                <p:cNvPr id="408" name="Rectangle 407">
                  <a:extLst>
                    <a:ext uri="{FF2B5EF4-FFF2-40B4-BE49-F238E27FC236}">
                      <a16:creationId xmlns:a16="http://schemas.microsoft.com/office/drawing/2014/main" id="{1263FC99-850B-354C-828E-2DFE33C94D05}"/>
                    </a:ext>
                  </a:extLst>
                </p:cNvPr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685800">
                    <a:defRPr/>
                  </a:pPr>
                  <a:endParaRPr lang="en-US" sz="1350" kern="0" dirty="0">
                    <a:solidFill>
                      <a:srgbClr val="FFFFFF"/>
                    </a:solidFill>
                    <a:latin typeface="Gill Sans MT"/>
                  </a:endParaRPr>
                </a:p>
              </p:txBody>
            </p:sp>
            <p:sp>
              <p:nvSpPr>
                <p:cNvPr id="409" name="Oval 408">
                  <a:extLst>
                    <a:ext uri="{FF2B5EF4-FFF2-40B4-BE49-F238E27FC236}">
                      <a16:creationId xmlns:a16="http://schemas.microsoft.com/office/drawing/2014/main" id="{37185517-F7A7-3C46-ACEA-5DFF7F55D04F}"/>
                    </a:ext>
                  </a:extLst>
                </p:cNvPr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rgbClr val="FFFFFF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685800">
                    <a:defRPr/>
                  </a:pPr>
                  <a:endParaRPr lang="en-US" sz="1350" kern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latin typeface="Gill Sans MT"/>
                  </a:endParaRPr>
                </a:p>
              </p:txBody>
            </p:sp>
            <p:sp>
              <p:nvSpPr>
                <p:cNvPr id="410" name="Freeform 409">
                  <a:extLst>
                    <a:ext uri="{FF2B5EF4-FFF2-40B4-BE49-F238E27FC236}">
                      <a16:creationId xmlns:a16="http://schemas.microsoft.com/office/drawing/2014/main" id="{2A0D148B-1E69-F74C-9168-42E9D8669D5B}"/>
                    </a:ext>
                  </a:extLst>
                </p:cNvPr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defTabSz="685800">
                    <a:defRPr/>
                  </a:pPr>
                  <a:endParaRPr lang="en-US" sz="1350" kern="0" dirty="0">
                    <a:solidFill>
                      <a:srgbClr val="FFFFFF"/>
                    </a:solidFill>
                    <a:latin typeface="Gill Sans MT"/>
                  </a:endParaRPr>
                </a:p>
              </p:txBody>
            </p:sp>
            <p:sp>
              <p:nvSpPr>
                <p:cNvPr id="411" name="Freeform 410">
                  <a:extLst>
                    <a:ext uri="{FF2B5EF4-FFF2-40B4-BE49-F238E27FC236}">
                      <a16:creationId xmlns:a16="http://schemas.microsoft.com/office/drawing/2014/main" id="{60153E75-3A78-5F4E-99F0-D0B2CCE3A093}"/>
                    </a:ext>
                  </a:extLst>
                </p:cNvPr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685800">
                    <a:defRPr/>
                  </a:pPr>
                  <a:endParaRPr lang="en-US" sz="1350" kern="0" dirty="0">
                    <a:solidFill>
                      <a:srgbClr val="FFFFFF"/>
                    </a:solidFill>
                    <a:latin typeface="Gill Sans MT"/>
                  </a:endParaRPr>
                </a:p>
              </p:txBody>
            </p:sp>
            <p:sp>
              <p:nvSpPr>
                <p:cNvPr id="412" name="Freeform 411">
                  <a:extLst>
                    <a:ext uri="{FF2B5EF4-FFF2-40B4-BE49-F238E27FC236}">
                      <a16:creationId xmlns:a16="http://schemas.microsoft.com/office/drawing/2014/main" id="{601C0BE5-07B2-5A44-9AF5-1E88D8B70EA7}"/>
                    </a:ext>
                  </a:extLst>
                </p:cNvPr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685800">
                    <a:defRPr/>
                  </a:pPr>
                  <a:endParaRPr lang="en-US" sz="1350" kern="0" dirty="0">
                    <a:solidFill>
                      <a:srgbClr val="FFFFFF"/>
                    </a:solidFill>
                    <a:latin typeface="Gill Sans MT"/>
                  </a:endParaRPr>
                </a:p>
              </p:txBody>
            </p:sp>
            <p:sp>
              <p:nvSpPr>
                <p:cNvPr id="413" name="Freeform 412">
                  <a:extLst>
                    <a:ext uri="{FF2B5EF4-FFF2-40B4-BE49-F238E27FC236}">
                      <a16:creationId xmlns:a16="http://schemas.microsoft.com/office/drawing/2014/main" id="{B6C2D27C-731D-CB40-8327-ED66BE8F028D}"/>
                    </a:ext>
                  </a:extLst>
                </p:cNvPr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defTabSz="685800">
                    <a:defRPr/>
                  </a:pPr>
                  <a:endParaRPr lang="en-US" sz="1350" kern="0" dirty="0">
                    <a:solidFill>
                      <a:srgbClr val="FFFFFF"/>
                    </a:solidFill>
                    <a:latin typeface="Gill Sans MT"/>
                  </a:endParaRPr>
                </a:p>
              </p:txBody>
            </p:sp>
            <p:cxnSp>
              <p:nvCxnSpPr>
                <p:cNvPr id="414" name="Straight Connector 413">
                  <a:extLst>
                    <a:ext uri="{FF2B5EF4-FFF2-40B4-BE49-F238E27FC236}">
                      <a16:creationId xmlns:a16="http://schemas.microsoft.com/office/drawing/2014/main" id="{391576BE-56F1-FE40-8DB0-3ECE07E1E2D8}"/>
                    </a:ext>
                  </a:extLst>
                </p:cNvPr>
                <p:cNvCxnSpPr>
                  <a:endCxn id="40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415" name="Straight Connector 414">
                  <a:extLst>
                    <a:ext uri="{FF2B5EF4-FFF2-40B4-BE49-F238E27FC236}">
                      <a16:creationId xmlns:a16="http://schemas.microsoft.com/office/drawing/2014/main" id="{82BCB90A-4258-924B-9085-32DAF2B971DC}"/>
                    </a:ext>
                  </a:extLst>
                </p:cNvPr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sp>
            <p:nvSpPr>
              <p:cNvPr id="398" name="Rectangle 397">
                <a:extLst>
                  <a:ext uri="{FF2B5EF4-FFF2-40B4-BE49-F238E27FC236}">
                    <a16:creationId xmlns:a16="http://schemas.microsoft.com/office/drawing/2014/main" id="{5BF3A9A6-52A8-034D-ACD3-16781CAD5124}"/>
                  </a:ext>
                </a:extLst>
              </p:cNvPr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399" name="TextBox 398">
                <a:extLst>
                  <a:ext uri="{FF2B5EF4-FFF2-40B4-BE49-F238E27FC236}">
                    <a16:creationId xmlns:a16="http://schemas.microsoft.com/office/drawing/2014/main" id="{2C75AB46-AB33-9740-81EC-74708279DD87}"/>
                  </a:ext>
                </a:extLst>
              </p:cNvPr>
              <p:cNvSpPr txBox="1"/>
              <p:nvPr/>
            </p:nvSpPr>
            <p:spPr>
              <a:xfrm>
                <a:off x="540390" y="4583226"/>
                <a:ext cx="682239" cy="347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350" kern="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rPr>
                  <a:t>dest</a:t>
                </a:r>
              </a:p>
            </p:txBody>
          </p:sp>
          <p:sp>
            <p:nvSpPr>
              <p:cNvPr id="400" name="TextBox 399">
                <a:extLst>
                  <a:ext uri="{FF2B5EF4-FFF2-40B4-BE49-F238E27FC236}">
                    <a16:creationId xmlns:a16="http://schemas.microsoft.com/office/drawing/2014/main" id="{38686A09-0D03-A841-8404-D171F189F414}"/>
                  </a:ext>
                </a:extLst>
              </p:cNvPr>
              <p:cNvSpPr txBox="1"/>
              <p:nvPr/>
            </p:nvSpPr>
            <p:spPr>
              <a:xfrm>
                <a:off x="1162170" y="4587898"/>
                <a:ext cx="1131079" cy="347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350" kern="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rPr>
                  <a:t>interface</a:t>
                </a:r>
              </a:p>
            </p:txBody>
          </p:sp>
          <p:cxnSp>
            <p:nvCxnSpPr>
              <p:cNvPr id="401" name="Straight Connector 400">
                <a:extLst>
                  <a:ext uri="{FF2B5EF4-FFF2-40B4-BE49-F238E27FC236}">
                    <a16:creationId xmlns:a16="http://schemas.microsoft.com/office/drawing/2014/main" id="{AC8CBB51-A053-514E-ACD9-6151F97FD682}"/>
                  </a:ext>
                </a:extLst>
              </p:cNvPr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rgbClr val="00CC99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02" name="Straight Connector 401">
                <a:extLst>
                  <a:ext uri="{FF2B5EF4-FFF2-40B4-BE49-F238E27FC236}">
                    <a16:creationId xmlns:a16="http://schemas.microsoft.com/office/drawing/2014/main" id="{FA2F333C-3FD2-9242-83D6-E9279BB9AEE7}"/>
                  </a:ext>
                </a:extLst>
              </p:cNvPr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rgbClr val="00CC99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05" name="TextBox 404">
                <a:extLst>
                  <a:ext uri="{FF2B5EF4-FFF2-40B4-BE49-F238E27FC236}">
                    <a16:creationId xmlns:a16="http://schemas.microsoft.com/office/drawing/2014/main" id="{925E3165-C5C1-3A45-B26E-AE3DA3A443EB}"/>
                  </a:ext>
                </a:extLst>
              </p:cNvPr>
              <p:cNvSpPr txBox="1"/>
              <p:nvPr/>
            </p:nvSpPr>
            <p:spPr>
              <a:xfrm>
                <a:off x="1222723" y="4844159"/>
                <a:ext cx="477053" cy="347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350" kern="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rPr>
                  <a:t>…</a:t>
                </a:r>
              </a:p>
            </p:txBody>
          </p:sp>
          <p:sp>
            <p:nvSpPr>
              <p:cNvPr id="429" name="TextBox 428">
                <a:extLst>
                  <a:ext uri="{FF2B5EF4-FFF2-40B4-BE49-F238E27FC236}">
                    <a16:creationId xmlns:a16="http://schemas.microsoft.com/office/drawing/2014/main" id="{E4A6E61C-D8FE-C44E-8F63-CE8EC820D104}"/>
                  </a:ext>
                </a:extLst>
              </p:cNvPr>
              <p:cNvSpPr txBox="1"/>
              <p:nvPr/>
            </p:nvSpPr>
            <p:spPr>
              <a:xfrm>
                <a:off x="1218025" y="5574320"/>
                <a:ext cx="477053" cy="347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350" kern="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rPr>
                  <a:t>…</a:t>
                </a:r>
              </a:p>
            </p:txBody>
          </p:sp>
          <p:sp>
            <p:nvSpPr>
              <p:cNvPr id="430" name="TextBox 429">
                <a:extLst>
                  <a:ext uri="{FF2B5EF4-FFF2-40B4-BE49-F238E27FC236}">
                    <a16:creationId xmlns:a16="http://schemas.microsoft.com/office/drawing/2014/main" id="{5B871468-78AD-9241-9FD3-D72F178B0CE9}"/>
                  </a:ext>
                </a:extLst>
              </p:cNvPr>
              <p:cNvSpPr txBox="1"/>
              <p:nvPr/>
            </p:nvSpPr>
            <p:spPr>
              <a:xfrm>
                <a:off x="646019" y="4843576"/>
                <a:ext cx="477053" cy="347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350" kern="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rPr>
                  <a:t>…</a:t>
                </a:r>
              </a:p>
            </p:txBody>
          </p:sp>
          <p:sp>
            <p:nvSpPr>
              <p:cNvPr id="431" name="TextBox 430">
                <a:extLst>
                  <a:ext uri="{FF2B5EF4-FFF2-40B4-BE49-F238E27FC236}">
                    <a16:creationId xmlns:a16="http://schemas.microsoft.com/office/drawing/2014/main" id="{17B61233-E6CB-4344-B113-8735ED26C804}"/>
                  </a:ext>
                </a:extLst>
              </p:cNvPr>
              <p:cNvSpPr txBox="1"/>
              <p:nvPr/>
            </p:nvSpPr>
            <p:spPr>
              <a:xfrm>
                <a:off x="669517" y="5573736"/>
                <a:ext cx="477053" cy="347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85800">
                  <a:defRPr/>
                </a:pPr>
                <a:r>
                  <a:rPr lang="en-US" sz="1350" kern="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rPr>
                  <a:t>…</a:t>
                </a:r>
              </a:p>
            </p:txBody>
          </p:sp>
        </p:grpSp>
      </p:grpSp>
      <p:sp>
        <p:nvSpPr>
          <p:cNvPr id="422" name="TextBox 421">
            <a:extLst>
              <a:ext uri="{FF2B5EF4-FFF2-40B4-BE49-F238E27FC236}">
                <a16:creationId xmlns:a16="http://schemas.microsoft.com/office/drawing/2014/main" id="{1B442015-A8C1-5147-B3B9-FA235C7F9741}"/>
              </a:ext>
            </a:extLst>
          </p:cNvPr>
          <p:cNvSpPr txBox="1"/>
          <p:nvPr/>
        </p:nvSpPr>
        <p:spPr>
          <a:xfrm>
            <a:off x="368946" y="2760984"/>
            <a:ext cx="123988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</a:rPr>
              <a:t>local link interfaces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rgbClr val="000000"/>
                </a:solidFill>
                <a:ea typeface="ＭＳ Ｐゴシック" charset="0"/>
              </a:rPr>
              <a:t>at 1a, 1d</a:t>
            </a:r>
          </a:p>
        </p:txBody>
      </p:sp>
      <p:sp>
        <p:nvSpPr>
          <p:cNvPr id="428" name="Rectangle 4">
            <a:extLst>
              <a:ext uri="{FF2B5EF4-FFF2-40B4-BE49-F238E27FC236}">
                <a16:creationId xmlns:a16="http://schemas.microsoft.com/office/drawing/2014/main" id="{AACCBEA1-299A-5C44-A466-34FB8D299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302" y="5157192"/>
            <a:ext cx="6203186" cy="38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20266" indent="-220266">
              <a:lnSpc>
                <a:spcPct val="90000"/>
              </a:lnSpc>
            </a:pPr>
            <a:r>
              <a:rPr lang="en-US" sz="1800" dirty="0">
                <a:solidFill>
                  <a:srgbClr val="000000"/>
                </a:solidFill>
                <a:cs typeface="Arial"/>
              </a:rPr>
              <a:t>at 1</a:t>
            </a:r>
            <a:r>
              <a:rPr lang="en-US" sz="1800" dirty="0">
                <a:solidFill>
                  <a:srgbClr val="000000"/>
                </a:solidFill>
              </a:rPr>
              <a:t>d: to get to 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X</a:t>
            </a:r>
            <a:r>
              <a:rPr lang="en-US" sz="1800" dirty="0">
                <a:solidFill>
                  <a:srgbClr val="000000"/>
                </a:solidFill>
              </a:rPr>
              <a:t>, use  interface 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1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74D48CBB-9624-F749-B349-65E926E47760}"/>
              </a:ext>
            </a:extLst>
          </p:cNvPr>
          <p:cNvGrpSpPr/>
          <p:nvPr/>
        </p:nvGrpSpPr>
        <p:grpSpPr>
          <a:xfrm>
            <a:off x="945619" y="4675473"/>
            <a:ext cx="773036" cy="369835"/>
            <a:chOff x="1260825" y="5090966"/>
            <a:chExt cx="1030714" cy="49311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149D47F-47C2-4640-90D5-811DF0983406}"/>
                </a:ext>
              </a:extLst>
            </p:cNvPr>
            <p:cNvSpPr txBox="1"/>
            <p:nvPr/>
          </p:nvSpPr>
          <p:spPr>
            <a:xfrm>
              <a:off x="1260825" y="5091637"/>
              <a:ext cx="55613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1c</a:t>
              </a:r>
            </a:p>
          </p:txBody>
        </p:sp>
        <p:sp>
          <p:nvSpPr>
            <p:cNvPr id="432" name="TextBox 431">
              <a:extLst>
                <a:ext uri="{FF2B5EF4-FFF2-40B4-BE49-F238E27FC236}">
                  <a16:creationId xmlns:a16="http://schemas.microsoft.com/office/drawing/2014/main" id="{7F7426CB-FA4A-DA4E-B303-D5ABA601A29A}"/>
                </a:ext>
              </a:extLst>
            </p:cNvPr>
            <p:cNvSpPr txBox="1"/>
            <p:nvPr/>
          </p:nvSpPr>
          <p:spPr>
            <a:xfrm>
              <a:off x="1876467" y="5090966"/>
              <a:ext cx="41507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0B1F976-91BA-9E43-BECA-BFF703ACCF4A}"/>
              </a:ext>
            </a:extLst>
          </p:cNvPr>
          <p:cNvGrpSpPr/>
          <p:nvPr/>
        </p:nvGrpSpPr>
        <p:grpSpPr>
          <a:xfrm>
            <a:off x="984391" y="4923214"/>
            <a:ext cx="733760" cy="371850"/>
            <a:chOff x="1312521" y="5421278"/>
            <a:chExt cx="978346" cy="495799"/>
          </a:xfrm>
        </p:grpSpPr>
        <p:sp>
          <p:nvSpPr>
            <p:cNvPr id="433" name="TextBox 432">
              <a:extLst>
                <a:ext uri="{FF2B5EF4-FFF2-40B4-BE49-F238E27FC236}">
                  <a16:creationId xmlns:a16="http://schemas.microsoft.com/office/drawing/2014/main" id="{9E836304-2537-8142-8A5E-31530A9D098A}"/>
                </a:ext>
              </a:extLst>
            </p:cNvPr>
            <p:cNvSpPr txBox="1"/>
            <p:nvPr/>
          </p:nvSpPr>
          <p:spPr>
            <a:xfrm>
              <a:off x="1312521" y="5421278"/>
              <a:ext cx="425757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</a:rPr>
                <a:t>X</a:t>
              </a:r>
            </a:p>
          </p:txBody>
        </p:sp>
        <p:sp>
          <p:nvSpPr>
            <p:cNvPr id="434" name="TextBox 433">
              <a:extLst>
                <a:ext uri="{FF2B5EF4-FFF2-40B4-BE49-F238E27FC236}">
                  <a16:creationId xmlns:a16="http://schemas.microsoft.com/office/drawing/2014/main" id="{FF0DA654-D2E8-5144-A880-F6F9C6266762}"/>
                </a:ext>
              </a:extLst>
            </p:cNvPr>
            <p:cNvSpPr txBox="1"/>
            <p:nvPr/>
          </p:nvSpPr>
          <p:spPr>
            <a:xfrm>
              <a:off x="1875795" y="5424635"/>
              <a:ext cx="415072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C144D101-D0B1-6543-A8E0-566D6F1F50E8}"/>
              </a:ext>
            </a:extLst>
          </p:cNvPr>
          <p:cNvGrpSpPr/>
          <p:nvPr/>
        </p:nvGrpSpPr>
        <p:grpSpPr>
          <a:xfrm>
            <a:off x="1720121" y="2228851"/>
            <a:ext cx="936489" cy="789469"/>
            <a:chOff x="852623" y="3061858"/>
            <a:chExt cx="1248652" cy="1052626"/>
          </a:xfrm>
        </p:grpSpPr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38F2F274-4A64-AD4E-9927-2F49E94DA059}"/>
                </a:ext>
              </a:extLst>
            </p:cNvPr>
            <p:cNvGrpSpPr/>
            <p:nvPr/>
          </p:nvGrpSpPr>
          <p:grpSpPr>
            <a:xfrm>
              <a:off x="852623" y="3198229"/>
              <a:ext cx="760478" cy="811277"/>
              <a:chOff x="4511542" y="2820739"/>
              <a:chExt cx="760478" cy="811277"/>
            </a:xfrm>
          </p:grpSpPr>
          <p:cxnSp>
            <p:nvCxnSpPr>
              <p:cNvPr id="287" name="Straight Arrow Connector 286">
                <a:extLst>
                  <a:ext uri="{FF2B5EF4-FFF2-40B4-BE49-F238E27FC236}">
                    <a16:creationId xmlns:a16="http://schemas.microsoft.com/office/drawing/2014/main" id="{176BA2B2-6ED5-8640-9902-E764DA8D04A0}"/>
                  </a:ext>
                </a:extLst>
              </p:cNvPr>
              <p:cNvCxnSpPr/>
              <p:nvPr/>
            </p:nvCxnSpPr>
            <p:spPr bwMode="auto">
              <a:xfrm flipH="1" flipV="1">
                <a:off x="4870276" y="2820739"/>
                <a:ext cx="401744" cy="30237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8" name="Straight Arrow Connector 287">
                <a:extLst>
                  <a:ext uri="{FF2B5EF4-FFF2-40B4-BE49-F238E27FC236}">
                    <a16:creationId xmlns:a16="http://schemas.microsoft.com/office/drawing/2014/main" id="{2DA97166-1EA4-4344-8916-CE5D63389D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 flipV="1">
                <a:off x="4511542" y="3225138"/>
                <a:ext cx="641247" cy="1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9" name="Straight Arrow Connector 288">
                <a:extLst>
                  <a:ext uri="{FF2B5EF4-FFF2-40B4-BE49-F238E27FC236}">
                    <a16:creationId xmlns:a16="http://schemas.microsoft.com/office/drawing/2014/main" id="{575BC7B0-A666-5F4D-86ED-190B9C377AC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834894" y="3343933"/>
                <a:ext cx="422409" cy="288083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284" name="TextBox 283">
              <a:extLst>
                <a:ext uri="{FF2B5EF4-FFF2-40B4-BE49-F238E27FC236}">
                  <a16:creationId xmlns:a16="http://schemas.microsoft.com/office/drawing/2014/main" id="{B4015E0A-837A-4647-9341-12FC40A514D8}"/>
                </a:ext>
              </a:extLst>
            </p:cNvPr>
            <p:cNvSpPr txBox="1"/>
            <p:nvPr/>
          </p:nvSpPr>
          <p:spPr>
            <a:xfrm>
              <a:off x="915200" y="3355867"/>
              <a:ext cx="710024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solidFill>
                    <a:srgbClr val="C00000"/>
                  </a:solidFill>
                </a:rPr>
                <a:t>AS3,X</a:t>
              </a:r>
            </a:p>
          </p:txBody>
        </p:sp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E2EDF494-5495-EE49-97EB-E62100D879AF}"/>
                </a:ext>
              </a:extLst>
            </p:cNvPr>
            <p:cNvSpPr txBox="1"/>
            <p:nvPr/>
          </p:nvSpPr>
          <p:spPr>
            <a:xfrm>
              <a:off x="1365356" y="3061858"/>
              <a:ext cx="710024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solidFill>
                    <a:srgbClr val="C00000"/>
                  </a:solidFill>
                </a:rPr>
                <a:t>AS3,X</a:t>
              </a:r>
            </a:p>
          </p:txBody>
        </p:sp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7E410066-C6E9-B44F-AAFC-4640D9619FDB}"/>
                </a:ext>
              </a:extLst>
            </p:cNvPr>
            <p:cNvSpPr txBox="1"/>
            <p:nvPr/>
          </p:nvSpPr>
          <p:spPr>
            <a:xfrm>
              <a:off x="1391251" y="3775929"/>
              <a:ext cx="710024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solidFill>
                    <a:srgbClr val="C00000"/>
                  </a:solidFill>
                </a:rPr>
                <a:t>AS3,X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986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" grpId="0"/>
      <p:bldP spid="422" grpId="0"/>
      <p:bldP spid="422" grpId="1"/>
      <p:bldP spid="4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roup 708">
            <a:extLst>
              <a:ext uri="{FF2B5EF4-FFF2-40B4-BE49-F238E27FC236}">
                <a16:creationId xmlns:a16="http://schemas.microsoft.com/office/drawing/2014/main" id="{1F41E039-69B1-C84B-A231-87568310385C}"/>
              </a:ext>
            </a:extLst>
          </p:cNvPr>
          <p:cNvGrpSpPr/>
          <p:nvPr/>
        </p:nvGrpSpPr>
        <p:grpSpPr>
          <a:xfrm>
            <a:off x="872630" y="1655307"/>
            <a:ext cx="7350833" cy="2157356"/>
            <a:chOff x="1113403" y="1064076"/>
            <a:chExt cx="9801110" cy="2876474"/>
          </a:xfrm>
        </p:grpSpPr>
        <p:grpSp>
          <p:nvGrpSpPr>
            <p:cNvPr id="710" name="Group 709">
              <a:extLst>
                <a:ext uri="{FF2B5EF4-FFF2-40B4-BE49-F238E27FC236}">
                  <a16:creationId xmlns:a16="http://schemas.microsoft.com/office/drawing/2014/main" id="{358F421E-8ED0-8E45-B17C-02ACEF578637}"/>
                </a:ext>
              </a:extLst>
            </p:cNvPr>
            <p:cNvGrpSpPr/>
            <p:nvPr/>
          </p:nvGrpSpPr>
          <p:grpSpPr>
            <a:xfrm>
              <a:off x="1113403" y="1064076"/>
              <a:ext cx="9801110" cy="2876474"/>
              <a:chOff x="1426553" y="3694542"/>
              <a:chExt cx="9801110" cy="2876474"/>
            </a:xfrm>
          </p:grpSpPr>
          <p:grpSp>
            <p:nvGrpSpPr>
              <p:cNvPr id="712" name="Group 711">
                <a:extLst>
                  <a:ext uri="{FF2B5EF4-FFF2-40B4-BE49-F238E27FC236}">
                    <a16:creationId xmlns:a16="http://schemas.microsoft.com/office/drawing/2014/main" id="{1BC421A3-D5D4-D44E-B01C-625A8BEB17CB}"/>
                  </a:ext>
                </a:extLst>
              </p:cNvPr>
              <p:cNvGrpSpPr/>
              <p:nvPr/>
            </p:nvGrpSpPr>
            <p:grpSpPr>
              <a:xfrm>
                <a:off x="1426553" y="3694542"/>
                <a:ext cx="9249542" cy="2876474"/>
                <a:chOff x="1426553" y="3694542"/>
                <a:chExt cx="9249542" cy="2876474"/>
              </a:xfrm>
            </p:grpSpPr>
            <p:grpSp>
              <p:nvGrpSpPr>
                <p:cNvPr id="730" name="Group 729">
                  <a:extLst>
                    <a:ext uri="{FF2B5EF4-FFF2-40B4-BE49-F238E27FC236}">
                      <a16:creationId xmlns:a16="http://schemas.microsoft.com/office/drawing/2014/main" id="{ABD7D0B3-FF50-7F41-A3A6-44EAF38A4B70}"/>
                    </a:ext>
                  </a:extLst>
                </p:cNvPr>
                <p:cNvGrpSpPr/>
                <p:nvPr/>
              </p:nvGrpSpPr>
              <p:grpSpPr>
                <a:xfrm>
                  <a:off x="4625977" y="4850481"/>
                  <a:ext cx="2545688" cy="1720535"/>
                  <a:chOff x="4625977" y="4850481"/>
                  <a:chExt cx="2545688" cy="1720535"/>
                </a:xfrm>
              </p:grpSpPr>
              <p:grpSp>
                <p:nvGrpSpPr>
                  <p:cNvPr id="864" name="Group 863">
                    <a:extLst>
                      <a:ext uri="{FF2B5EF4-FFF2-40B4-BE49-F238E27FC236}">
                        <a16:creationId xmlns:a16="http://schemas.microsoft.com/office/drawing/2014/main" id="{DD424EE1-85A8-444D-A8D1-7D38FAD08860}"/>
                      </a:ext>
                    </a:extLst>
                  </p:cNvPr>
                  <p:cNvGrpSpPr/>
                  <p:nvPr/>
                </p:nvGrpSpPr>
                <p:grpSpPr>
                  <a:xfrm>
                    <a:off x="4625977" y="4850481"/>
                    <a:ext cx="2545688" cy="1720535"/>
                    <a:chOff x="-2170772" y="2784954"/>
                    <a:chExt cx="2712783" cy="1853712"/>
                  </a:xfrm>
                </p:grpSpPr>
                <p:sp>
                  <p:nvSpPr>
                    <p:cNvPr id="866" name="Freeform 2">
                      <a:extLst>
                        <a:ext uri="{FF2B5EF4-FFF2-40B4-BE49-F238E27FC236}">
                          <a16:creationId xmlns:a16="http://schemas.microsoft.com/office/drawing/2014/main" id="{A08F267F-4261-B94D-A420-8BAFE1C906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2170772" y="2784954"/>
                      <a:ext cx="2712783" cy="1853712"/>
                    </a:xfrm>
                    <a:custGeom>
                      <a:avLst/>
                      <a:gdLst>
                        <a:gd name="T0" fmla="*/ 648763 w 10001"/>
                        <a:gd name="T1" fmla="*/ 34777612 h 10125"/>
                        <a:gd name="T2" fmla="*/ 115976403 w 10001"/>
                        <a:gd name="T3" fmla="*/ 13733703 h 10125"/>
                        <a:gd name="T4" fmla="*/ 507700960 w 10001"/>
                        <a:gd name="T5" fmla="*/ 8662125 h 10125"/>
                        <a:gd name="T6" fmla="*/ 810212713 w 10001"/>
                        <a:gd name="T7" fmla="*/ 0 h 10125"/>
                        <a:gd name="T8" fmla="*/ 1090015738 w 10001"/>
                        <a:gd name="T9" fmla="*/ 8687929 h 10125"/>
                        <a:gd name="T10" fmla="*/ 1310938763 w 10001"/>
                        <a:gd name="T11" fmla="*/ 4279362 h 10125"/>
                        <a:gd name="T12" fmla="*/ 1620263134 w 10001"/>
                        <a:gd name="T13" fmla="*/ 25736690 h 10125"/>
                        <a:gd name="T14" fmla="*/ 1394798364 w 10001"/>
                        <a:gd name="T15" fmla="*/ 58525268 h 10125"/>
                        <a:gd name="T16" fmla="*/ 1134622140 w 10001"/>
                        <a:gd name="T17" fmla="*/ 80266624 h 10125"/>
                        <a:gd name="T18" fmla="*/ 860820276 w 10001"/>
                        <a:gd name="T19" fmla="*/ 76142271 h 10125"/>
                        <a:gd name="T20" fmla="*/ 708996782 w 10001"/>
                        <a:gd name="T21" fmla="*/ 85346835 h 10125"/>
                        <a:gd name="T22" fmla="*/ 509322667 w 10001"/>
                        <a:gd name="T23" fmla="*/ 86268164 h 10125"/>
                        <a:gd name="T24" fmla="*/ 353443899 w 10001"/>
                        <a:gd name="T25" fmla="*/ 67979516 h 10125"/>
                        <a:gd name="T26" fmla="*/ 192536914 w 10001"/>
                        <a:gd name="T27" fmla="*/ 64535347 h 10125"/>
                        <a:gd name="T28" fmla="*/ 648763 w 10001"/>
                        <a:gd name="T29" fmla="*/ 34777612 h 1012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connsiteX0" fmla="*/ 4 w 10040"/>
                        <a:gd name="connsiteY0" fmla="*/ 4039 h 10125"/>
                        <a:gd name="connsiteX1" fmla="*/ 715 w 10040"/>
                        <a:gd name="connsiteY1" fmla="*/ 1595 h 10125"/>
                        <a:gd name="connsiteX2" fmla="*/ 3130 w 10040"/>
                        <a:gd name="connsiteY2" fmla="*/ 1006 h 10125"/>
                        <a:gd name="connsiteX3" fmla="*/ 4995 w 10040"/>
                        <a:gd name="connsiteY3" fmla="*/ 0 h 10125"/>
                        <a:gd name="connsiteX4" fmla="*/ 6720 w 10040"/>
                        <a:gd name="connsiteY4" fmla="*/ 1009 h 10125"/>
                        <a:gd name="connsiteX5" fmla="*/ 9989 w 10040"/>
                        <a:gd name="connsiteY5" fmla="*/ 2989 h 10125"/>
                        <a:gd name="connsiteX6" fmla="*/ 8599 w 10040"/>
                        <a:gd name="connsiteY6" fmla="*/ 6797 h 10125"/>
                        <a:gd name="connsiteX7" fmla="*/ 6995 w 10040"/>
                        <a:gd name="connsiteY7" fmla="*/ 9322 h 10125"/>
                        <a:gd name="connsiteX8" fmla="*/ 5307 w 10040"/>
                        <a:gd name="connsiteY8" fmla="*/ 8843 h 10125"/>
                        <a:gd name="connsiteX9" fmla="*/ 4371 w 10040"/>
                        <a:gd name="connsiteY9" fmla="*/ 9912 h 10125"/>
                        <a:gd name="connsiteX10" fmla="*/ 3140 w 10040"/>
                        <a:gd name="connsiteY10" fmla="*/ 10019 h 10125"/>
                        <a:gd name="connsiteX11" fmla="*/ 2179 w 10040"/>
                        <a:gd name="connsiteY11" fmla="*/ 7895 h 10125"/>
                        <a:gd name="connsiteX12" fmla="*/ 1187 w 10040"/>
                        <a:gd name="connsiteY12" fmla="*/ 7495 h 10125"/>
                        <a:gd name="connsiteX13" fmla="*/ 4 w 10040"/>
                        <a:gd name="connsiteY13" fmla="*/ 4039 h 10125"/>
                        <a:gd name="connsiteX0" fmla="*/ 4 w 8600"/>
                        <a:gd name="connsiteY0" fmla="*/ 4042 h 10128"/>
                        <a:gd name="connsiteX1" fmla="*/ 715 w 8600"/>
                        <a:gd name="connsiteY1" fmla="*/ 1598 h 10128"/>
                        <a:gd name="connsiteX2" fmla="*/ 3130 w 8600"/>
                        <a:gd name="connsiteY2" fmla="*/ 1009 h 10128"/>
                        <a:gd name="connsiteX3" fmla="*/ 4995 w 8600"/>
                        <a:gd name="connsiteY3" fmla="*/ 3 h 10128"/>
                        <a:gd name="connsiteX4" fmla="*/ 6720 w 8600"/>
                        <a:gd name="connsiteY4" fmla="*/ 1012 h 10128"/>
                        <a:gd name="connsiteX5" fmla="*/ 8599 w 8600"/>
                        <a:gd name="connsiteY5" fmla="*/ 6800 h 10128"/>
                        <a:gd name="connsiteX6" fmla="*/ 6995 w 8600"/>
                        <a:gd name="connsiteY6" fmla="*/ 9325 h 10128"/>
                        <a:gd name="connsiteX7" fmla="*/ 5307 w 8600"/>
                        <a:gd name="connsiteY7" fmla="*/ 8846 h 10128"/>
                        <a:gd name="connsiteX8" fmla="*/ 4371 w 8600"/>
                        <a:gd name="connsiteY8" fmla="*/ 9915 h 10128"/>
                        <a:gd name="connsiteX9" fmla="*/ 3140 w 8600"/>
                        <a:gd name="connsiteY9" fmla="*/ 10022 h 10128"/>
                        <a:gd name="connsiteX10" fmla="*/ 2179 w 8600"/>
                        <a:gd name="connsiteY10" fmla="*/ 7898 h 10128"/>
                        <a:gd name="connsiteX11" fmla="*/ 1187 w 8600"/>
                        <a:gd name="connsiteY11" fmla="*/ 7498 h 10128"/>
                        <a:gd name="connsiteX12" fmla="*/ 4 w 8600"/>
                        <a:gd name="connsiteY12" fmla="*/ 4042 h 10128"/>
                        <a:gd name="connsiteX0" fmla="*/ 4 w 9326"/>
                        <a:gd name="connsiteY0" fmla="*/ 3988 h 9997"/>
                        <a:gd name="connsiteX1" fmla="*/ 830 w 9326"/>
                        <a:gd name="connsiteY1" fmla="*/ 1575 h 9997"/>
                        <a:gd name="connsiteX2" fmla="*/ 3639 w 9326"/>
                        <a:gd name="connsiteY2" fmla="*/ 993 h 9997"/>
                        <a:gd name="connsiteX3" fmla="*/ 5807 w 9326"/>
                        <a:gd name="connsiteY3" fmla="*/ 0 h 9997"/>
                        <a:gd name="connsiteX4" fmla="*/ 7813 w 9326"/>
                        <a:gd name="connsiteY4" fmla="*/ 996 h 9997"/>
                        <a:gd name="connsiteX5" fmla="*/ 9324 w 9326"/>
                        <a:gd name="connsiteY5" fmla="*/ 5746 h 9997"/>
                        <a:gd name="connsiteX6" fmla="*/ 8133 w 9326"/>
                        <a:gd name="connsiteY6" fmla="*/ 9204 h 9997"/>
                        <a:gd name="connsiteX7" fmla="*/ 6170 w 9326"/>
                        <a:gd name="connsiteY7" fmla="*/ 8731 h 9997"/>
                        <a:gd name="connsiteX8" fmla="*/ 5082 w 9326"/>
                        <a:gd name="connsiteY8" fmla="*/ 9787 h 9997"/>
                        <a:gd name="connsiteX9" fmla="*/ 3650 w 9326"/>
                        <a:gd name="connsiteY9" fmla="*/ 9892 h 9997"/>
                        <a:gd name="connsiteX10" fmla="*/ 2533 w 9326"/>
                        <a:gd name="connsiteY10" fmla="*/ 7795 h 9997"/>
                        <a:gd name="connsiteX11" fmla="*/ 1379 w 9326"/>
                        <a:gd name="connsiteY11" fmla="*/ 7400 h 9997"/>
                        <a:gd name="connsiteX12" fmla="*/ 4 w 9326"/>
                        <a:gd name="connsiteY12" fmla="*/ 3988 h 9997"/>
                        <a:gd name="connsiteX0" fmla="*/ 4 w 10001"/>
                        <a:gd name="connsiteY0" fmla="*/ 3989 h 10041"/>
                        <a:gd name="connsiteX1" fmla="*/ 890 w 10001"/>
                        <a:gd name="connsiteY1" fmla="*/ 1575 h 10041"/>
                        <a:gd name="connsiteX2" fmla="*/ 3902 w 10001"/>
                        <a:gd name="connsiteY2" fmla="*/ 993 h 10041"/>
                        <a:gd name="connsiteX3" fmla="*/ 6227 w 10001"/>
                        <a:gd name="connsiteY3" fmla="*/ 0 h 10041"/>
                        <a:gd name="connsiteX4" fmla="*/ 8378 w 10001"/>
                        <a:gd name="connsiteY4" fmla="*/ 996 h 10041"/>
                        <a:gd name="connsiteX5" fmla="*/ 9998 w 10001"/>
                        <a:gd name="connsiteY5" fmla="*/ 5748 h 10041"/>
                        <a:gd name="connsiteX6" fmla="*/ 8721 w 10001"/>
                        <a:gd name="connsiteY6" fmla="*/ 9207 h 10041"/>
                        <a:gd name="connsiteX7" fmla="*/ 5449 w 10001"/>
                        <a:gd name="connsiteY7" fmla="*/ 9790 h 10041"/>
                        <a:gd name="connsiteX8" fmla="*/ 3914 w 10001"/>
                        <a:gd name="connsiteY8" fmla="*/ 9895 h 10041"/>
                        <a:gd name="connsiteX9" fmla="*/ 2716 w 10001"/>
                        <a:gd name="connsiteY9" fmla="*/ 7797 h 10041"/>
                        <a:gd name="connsiteX10" fmla="*/ 1479 w 10001"/>
                        <a:gd name="connsiteY10" fmla="*/ 7402 h 10041"/>
                        <a:gd name="connsiteX11" fmla="*/ 4 w 10001"/>
                        <a:gd name="connsiteY11" fmla="*/ 3989 h 10041"/>
                        <a:gd name="connsiteX0" fmla="*/ 4 w 10001"/>
                        <a:gd name="connsiteY0" fmla="*/ 3989 h 14825"/>
                        <a:gd name="connsiteX1" fmla="*/ 890 w 10001"/>
                        <a:gd name="connsiteY1" fmla="*/ 1575 h 14825"/>
                        <a:gd name="connsiteX2" fmla="*/ 3902 w 10001"/>
                        <a:gd name="connsiteY2" fmla="*/ 993 h 14825"/>
                        <a:gd name="connsiteX3" fmla="*/ 6227 w 10001"/>
                        <a:gd name="connsiteY3" fmla="*/ 0 h 14825"/>
                        <a:gd name="connsiteX4" fmla="*/ 8378 w 10001"/>
                        <a:gd name="connsiteY4" fmla="*/ 996 h 14825"/>
                        <a:gd name="connsiteX5" fmla="*/ 9998 w 10001"/>
                        <a:gd name="connsiteY5" fmla="*/ 5748 h 14825"/>
                        <a:gd name="connsiteX6" fmla="*/ 8721 w 10001"/>
                        <a:gd name="connsiteY6" fmla="*/ 9207 h 14825"/>
                        <a:gd name="connsiteX7" fmla="*/ 6011 w 10001"/>
                        <a:gd name="connsiteY7" fmla="*/ 14823 h 14825"/>
                        <a:gd name="connsiteX8" fmla="*/ 3914 w 10001"/>
                        <a:gd name="connsiteY8" fmla="*/ 9895 h 14825"/>
                        <a:gd name="connsiteX9" fmla="*/ 2716 w 10001"/>
                        <a:gd name="connsiteY9" fmla="*/ 7797 h 14825"/>
                        <a:gd name="connsiteX10" fmla="*/ 1479 w 10001"/>
                        <a:gd name="connsiteY10" fmla="*/ 7402 h 14825"/>
                        <a:gd name="connsiteX11" fmla="*/ 4 w 10001"/>
                        <a:gd name="connsiteY11" fmla="*/ 3989 h 14825"/>
                        <a:gd name="connsiteX0" fmla="*/ 4 w 10001"/>
                        <a:gd name="connsiteY0" fmla="*/ 7436 h 18272"/>
                        <a:gd name="connsiteX1" fmla="*/ 890 w 10001"/>
                        <a:gd name="connsiteY1" fmla="*/ 5022 h 18272"/>
                        <a:gd name="connsiteX2" fmla="*/ 3902 w 10001"/>
                        <a:gd name="connsiteY2" fmla="*/ 4440 h 18272"/>
                        <a:gd name="connsiteX3" fmla="*/ 6026 w 10001"/>
                        <a:gd name="connsiteY3" fmla="*/ 0 h 18272"/>
                        <a:gd name="connsiteX4" fmla="*/ 8378 w 10001"/>
                        <a:gd name="connsiteY4" fmla="*/ 4443 h 18272"/>
                        <a:gd name="connsiteX5" fmla="*/ 9998 w 10001"/>
                        <a:gd name="connsiteY5" fmla="*/ 9195 h 18272"/>
                        <a:gd name="connsiteX6" fmla="*/ 8721 w 10001"/>
                        <a:gd name="connsiteY6" fmla="*/ 12654 h 18272"/>
                        <a:gd name="connsiteX7" fmla="*/ 6011 w 10001"/>
                        <a:gd name="connsiteY7" fmla="*/ 18270 h 18272"/>
                        <a:gd name="connsiteX8" fmla="*/ 3914 w 10001"/>
                        <a:gd name="connsiteY8" fmla="*/ 13342 h 18272"/>
                        <a:gd name="connsiteX9" fmla="*/ 2716 w 10001"/>
                        <a:gd name="connsiteY9" fmla="*/ 11244 h 18272"/>
                        <a:gd name="connsiteX10" fmla="*/ 1479 w 10001"/>
                        <a:gd name="connsiteY10" fmla="*/ 10849 h 18272"/>
                        <a:gd name="connsiteX11" fmla="*/ 4 w 10001"/>
                        <a:gd name="connsiteY11" fmla="*/ 7436 h 18272"/>
                        <a:gd name="connsiteX0" fmla="*/ 1 w 9998"/>
                        <a:gd name="connsiteY0" fmla="*/ 7436 h 18272"/>
                        <a:gd name="connsiteX1" fmla="*/ 3899 w 9998"/>
                        <a:gd name="connsiteY1" fmla="*/ 4440 h 18272"/>
                        <a:gd name="connsiteX2" fmla="*/ 6023 w 9998"/>
                        <a:gd name="connsiteY2" fmla="*/ 0 h 18272"/>
                        <a:gd name="connsiteX3" fmla="*/ 8375 w 9998"/>
                        <a:gd name="connsiteY3" fmla="*/ 4443 h 18272"/>
                        <a:gd name="connsiteX4" fmla="*/ 9995 w 9998"/>
                        <a:gd name="connsiteY4" fmla="*/ 9195 h 18272"/>
                        <a:gd name="connsiteX5" fmla="*/ 8718 w 9998"/>
                        <a:gd name="connsiteY5" fmla="*/ 12654 h 18272"/>
                        <a:gd name="connsiteX6" fmla="*/ 6008 w 9998"/>
                        <a:gd name="connsiteY6" fmla="*/ 18270 h 18272"/>
                        <a:gd name="connsiteX7" fmla="*/ 3911 w 9998"/>
                        <a:gd name="connsiteY7" fmla="*/ 13342 h 18272"/>
                        <a:gd name="connsiteX8" fmla="*/ 2713 w 9998"/>
                        <a:gd name="connsiteY8" fmla="*/ 11244 h 18272"/>
                        <a:gd name="connsiteX9" fmla="*/ 1476 w 9998"/>
                        <a:gd name="connsiteY9" fmla="*/ 10849 h 18272"/>
                        <a:gd name="connsiteX10" fmla="*/ 1 w 9998"/>
                        <a:gd name="connsiteY10" fmla="*/ 7436 h 18272"/>
                        <a:gd name="connsiteX0" fmla="*/ 35 w 8559"/>
                        <a:gd name="connsiteY0" fmla="*/ 5938 h 10000"/>
                        <a:gd name="connsiteX1" fmla="*/ 2459 w 8559"/>
                        <a:gd name="connsiteY1" fmla="*/ 2430 h 10000"/>
                        <a:gd name="connsiteX2" fmla="*/ 4583 w 8559"/>
                        <a:gd name="connsiteY2" fmla="*/ 0 h 10000"/>
                        <a:gd name="connsiteX3" fmla="*/ 6936 w 8559"/>
                        <a:gd name="connsiteY3" fmla="*/ 2432 h 10000"/>
                        <a:gd name="connsiteX4" fmla="*/ 8556 w 8559"/>
                        <a:gd name="connsiteY4" fmla="*/ 5032 h 10000"/>
                        <a:gd name="connsiteX5" fmla="*/ 7279 w 8559"/>
                        <a:gd name="connsiteY5" fmla="*/ 6925 h 10000"/>
                        <a:gd name="connsiteX6" fmla="*/ 4568 w 8559"/>
                        <a:gd name="connsiteY6" fmla="*/ 9999 h 10000"/>
                        <a:gd name="connsiteX7" fmla="*/ 2471 w 8559"/>
                        <a:gd name="connsiteY7" fmla="*/ 7302 h 10000"/>
                        <a:gd name="connsiteX8" fmla="*/ 1273 w 8559"/>
                        <a:gd name="connsiteY8" fmla="*/ 6154 h 10000"/>
                        <a:gd name="connsiteX9" fmla="*/ 35 w 8559"/>
                        <a:gd name="connsiteY9" fmla="*/ 5938 h 10000"/>
                        <a:gd name="connsiteX0" fmla="*/ 49 w 9820"/>
                        <a:gd name="connsiteY0" fmla="*/ 4655 h 10000"/>
                        <a:gd name="connsiteX1" fmla="*/ 2693 w 9820"/>
                        <a:gd name="connsiteY1" fmla="*/ 2430 h 10000"/>
                        <a:gd name="connsiteX2" fmla="*/ 5175 w 9820"/>
                        <a:gd name="connsiteY2" fmla="*/ 0 h 10000"/>
                        <a:gd name="connsiteX3" fmla="*/ 7924 w 9820"/>
                        <a:gd name="connsiteY3" fmla="*/ 2432 h 10000"/>
                        <a:gd name="connsiteX4" fmla="*/ 9816 w 9820"/>
                        <a:gd name="connsiteY4" fmla="*/ 5032 h 10000"/>
                        <a:gd name="connsiteX5" fmla="*/ 8324 w 9820"/>
                        <a:gd name="connsiteY5" fmla="*/ 6925 h 10000"/>
                        <a:gd name="connsiteX6" fmla="*/ 5157 w 9820"/>
                        <a:gd name="connsiteY6" fmla="*/ 9999 h 10000"/>
                        <a:gd name="connsiteX7" fmla="*/ 2707 w 9820"/>
                        <a:gd name="connsiteY7" fmla="*/ 7302 h 10000"/>
                        <a:gd name="connsiteX8" fmla="*/ 1307 w 9820"/>
                        <a:gd name="connsiteY8" fmla="*/ 6154 h 10000"/>
                        <a:gd name="connsiteX9" fmla="*/ 49 w 9820"/>
                        <a:gd name="connsiteY9" fmla="*/ 4655 h 10000"/>
                        <a:gd name="connsiteX0" fmla="*/ 45 w 9995"/>
                        <a:gd name="connsiteY0" fmla="*/ 4655 h 10000"/>
                        <a:gd name="connsiteX1" fmla="*/ 2737 w 9995"/>
                        <a:gd name="connsiteY1" fmla="*/ 2430 h 10000"/>
                        <a:gd name="connsiteX2" fmla="*/ 5265 w 9995"/>
                        <a:gd name="connsiteY2" fmla="*/ 0 h 10000"/>
                        <a:gd name="connsiteX3" fmla="*/ 8064 w 9995"/>
                        <a:gd name="connsiteY3" fmla="*/ 2432 h 10000"/>
                        <a:gd name="connsiteX4" fmla="*/ 9991 w 9995"/>
                        <a:gd name="connsiteY4" fmla="*/ 5032 h 10000"/>
                        <a:gd name="connsiteX5" fmla="*/ 8472 w 9995"/>
                        <a:gd name="connsiteY5" fmla="*/ 6925 h 10000"/>
                        <a:gd name="connsiteX6" fmla="*/ 5247 w 9995"/>
                        <a:gd name="connsiteY6" fmla="*/ 9999 h 10000"/>
                        <a:gd name="connsiteX7" fmla="*/ 2752 w 9995"/>
                        <a:gd name="connsiteY7" fmla="*/ 7302 h 10000"/>
                        <a:gd name="connsiteX8" fmla="*/ 1374 w 9995"/>
                        <a:gd name="connsiteY8" fmla="*/ 6984 h 10000"/>
                        <a:gd name="connsiteX9" fmla="*/ 45 w 9995"/>
                        <a:gd name="connsiteY9" fmla="*/ 4655 h 10000"/>
                        <a:gd name="connsiteX0" fmla="*/ 45 w 10000"/>
                        <a:gd name="connsiteY0" fmla="*/ 5032 h 10377"/>
                        <a:gd name="connsiteX1" fmla="*/ 2738 w 10000"/>
                        <a:gd name="connsiteY1" fmla="*/ 2807 h 10377"/>
                        <a:gd name="connsiteX2" fmla="*/ 4886 w 10000"/>
                        <a:gd name="connsiteY2" fmla="*/ 0 h 10377"/>
                        <a:gd name="connsiteX3" fmla="*/ 8068 w 10000"/>
                        <a:gd name="connsiteY3" fmla="*/ 2809 h 10377"/>
                        <a:gd name="connsiteX4" fmla="*/ 9996 w 10000"/>
                        <a:gd name="connsiteY4" fmla="*/ 5409 h 10377"/>
                        <a:gd name="connsiteX5" fmla="*/ 8476 w 10000"/>
                        <a:gd name="connsiteY5" fmla="*/ 7302 h 10377"/>
                        <a:gd name="connsiteX6" fmla="*/ 5250 w 10000"/>
                        <a:gd name="connsiteY6" fmla="*/ 10376 h 10377"/>
                        <a:gd name="connsiteX7" fmla="*/ 2753 w 10000"/>
                        <a:gd name="connsiteY7" fmla="*/ 7679 h 10377"/>
                        <a:gd name="connsiteX8" fmla="*/ 1375 w 10000"/>
                        <a:gd name="connsiteY8" fmla="*/ 7361 h 10377"/>
                        <a:gd name="connsiteX9" fmla="*/ 45 w 10000"/>
                        <a:gd name="connsiteY9" fmla="*/ 5032 h 10377"/>
                        <a:gd name="connsiteX0" fmla="*/ 45 w 10000"/>
                        <a:gd name="connsiteY0" fmla="*/ 5036 h 10381"/>
                        <a:gd name="connsiteX1" fmla="*/ 2738 w 10000"/>
                        <a:gd name="connsiteY1" fmla="*/ 2811 h 10381"/>
                        <a:gd name="connsiteX2" fmla="*/ 4886 w 10000"/>
                        <a:gd name="connsiteY2" fmla="*/ 4 h 10381"/>
                        <a:gd name="connsiteX3" fmla="*/ 8068 w 10000"/>
                        <a:gd name="connsiteY3" fmla="*/ 2813 h 10381"/>
                        <a:gd name="connsiteX4" fmla="*/ 9996 w 10000"/>
                        <a:gd name="connsiteY4" fmla="*/ 5413 h 10381"/>
                        <a:gd name="connsiteX5" fmla="*/ 8476 w 10000"/>
                        <a:gd name="connsiteY5" fmla="*/ 7306 h 10381"/>
                        <a:gd name="connsiteX6" fmla="*/ 5250 w 10000"/>
                        <a:gd name="connsiteY6" fmla="*/ 10380 h 10381"/>
                        <a:gd name="connsiteX7" fmla="*/ 2753 w 10000"/>
                        <a:gd name="connsiteY7" fmla="*/ 7683 h 10381"/>
                        <a:gd name="connsiteX8" fmla="*/ 1375 w 10000"/>
                        <a:gd name="connsiteY8" fmla="*/ 7365 h 10381"/>
                        <a:gd name="connsiteX9" fmla="*/ 45 w 10000"/>
                        <a:gd name="connsiteY9" fmla="*/ 5036 h 10381"/>
                        <a:gd name="connsiteX0" fmla="*/ 45 w 10000"/>
                        <a:gd name="connsiteY0" fmla="*/ 5036 h 10796"/>
                        <a:gd name="connsiteX1" fmla="*/ 2738 w 10000"/>
                        <a:gd name="connsiteY1" fmla="*/ 2811 h 10796"/>
                        <a:gd name="connsiteX2" fmla="*/ 4886 w 10000"/>
                        <a:gd name="connsiteY2" fmla="*/ 4 h 10796"/>
                        <a:gd name="connsiteX3" fmla="*/ 8068 w 10000"/>
                        <a:gd name="connsiteY3" fmla="*/ 2813 h 10796"/>
                        <a:gd name="connsiteX4" fmla="*/ 9996 w 10000"/>
                        <a:gd name="connsiteY4" fmla="*/ 5413 h 10796"/>
                        <a:gd name="connsiteX5" fmla="*/ 8476 w 10000"/>
                        <a:gd name="connsiteY5" fmla="*/ 7306 h 10796"/>
                        <a:gd name="connsiteX6" fmla="*/ 5202 w 10000"/>
                        <a:gd name="connsiteY6" fmla="*/ 10795 h 10796"/>
                        <a:gd name="connsiteX7" fmla="*/ 2753 w 10000"/>
                        <a:gd name="connsiteY7" fmla="*/ 7683 h 10796"/>
                        <a:gd name="connsiteX8" fmla="*/ 1375 w 10000"/>
                        <a:gd name="connsiteY8" fmla="*/ 7365 h 10796"/>
                        <a:gd name="connsiteX9" fmla="*/ 45 w 10000"/>
                        <a:gd name="connsiteY9" fmla="*/ 5036 h 10796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000" h="10795">
                          <a:moveTo>
                            <a:pt x="45" y="5036"/>
                          </a:moveTo>
                          <a:cubicBezTo>
                            <a:pt x="272" y="4277"/>
                            <a:pt x="1931" y="3650"/>
                            <a:pt x="2738" y="2811"/>
                          </a:cubicBezTo>
                          <a:cubicBezTo>
                            <a:pt x="3545" y="1972"/>
                            <a:pt x="3352" y="117"/>
                            <a:pt x="4886" y="4"/>
                          </a:cubicBezTo>
                          <a:cubicBezTo>
                            <a:pt x="6420" y="-109"/>
                            <a:pt x="7216" y="1912"/>
                            <a:pt x="8068" y="2813"/>
                          </a:cubicBezTo>
                          <a:cubicBezTo>
                            <a:pt x="8920" y="3715"/>
                            <a:pt x="9928" y="3420"/>
                            <a:pt x="9996" y="5413"/>
                          </a:cubicBezTo>
                          <a:cubicBezTo>
                            <a:pt x="10064" y="7406"/>
                            <a:pt x="9275" y="6409"/>
                            <a:pt x="8476" y="7306"/>
                          </a:cubicBezTo>
                          <a:cubicBezTo>
                            <a:pt x="7677" y="8203"/>
                            <a:pt x="7086" y="10770"/>
                            <a:pt x="5202" y="10795"/>
                          </a:cubicBezTo>
                          <a:cubicBezTo>
                            <a:pt x="3318" y="10820"/>
                            <a:pt x="3391" y="8255"/>
                            <a:pt x="2753" y="7683"/>
                          </a:cubicBezTo>
                          <a:cubicBezTo>
                            <a:pt x="2115" y="7111"/>
                            <a:pt x="2326" y="7496"/>
                            <a:pt x="1375" y="7365"/>
                          </a:cubicBezTo>
                          <a:cubicBezTo>
                            <a:pt x="493" y="6773"/>
                            <a:pt x="-182" y="5795"/>
                            <a:pt x="45" y="5036"/>
                          </a:cubicBezTo>
                          <a:close/>
                        </a:path>
                      </a:pathLst>
                    </a:custGeom>
                    <a:solidFill>
                      <a:srgbClr val="9CE0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685800">
                        <a:defRPr/>
                      </a:pPr>
                      <a:endParaRPr lang="en-US" sz="1350" kern="0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867" name="Group 866">
                      <a:extLst>
                        <a:ext uri="{FF2B5EF4-FFF2-40B4-BE49-F238E27FC236}">
                          <a16:creationId xmlns:a16="http://schemas.microsoft.com/office/drawing/2014/main" id="{6C152276-B4D4-DD40-9914-32913FAF74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935370" y="2935816"/>
                      <a:ext cx="2333625" cy="1652396"/>
                      <a:chOff x="833331" y="2873352"/>
                      <a:chExt cx="2333625" cy="1652396"/>
                    </a:xfrm>
                  </p:grpSpPr>
                  <p:grpSp>
                    <p:nvGrpSpPr>
                      <p:cNvPr id="868" name="Group 867">
                        <a:extLst>
                          <a:ext uri="{FF2B5EF4-FFF2-40B4-BE49-F238E27FC236}">
                            <a16:creationId xmlns:a16="http://schemas.microsoft.com/office/drawing/2014/main" id="{984DD8A4-E214-7F4B-90A9-8295BFEB5C2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9970" cy="431079"/>
                        <a:chOff x="1736090" y="2873352"/>
                        <a:chExt cx="569970" cy="431079"/>
                      </a:xfrm>
                    </p:grpSpPr>
                    <p:grpSp>
                      <p:nvGrpSpPr>
                        <p:cNvPr id="914" name="Group 327">
                          <a:extLst>
                            <a:ext uri="{FF2B5EF4-FFF2-40B4-BE49-F238E27FC236}">
                              <a16:creationId xmlns:a16="http://schemas.microsoft.com/office/drawing/2014/main" id="{16416F8E-73DA-7E44-A2E1-11F9A389B40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918" name="Oval 917">
                            <a:extLst>
                              <a:ext uri="{FF2B5EF4-FFF2-40B4-BE49-F238E27FC236}">
                                <a16:creationId xmlns:a16="http://schemas.microsoft.com/office/drawing/2014/main" id="{45F6DB6D-85EE-CF48-AC13-61C36E83062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919" name="Rectangle 918">
                            <a:extLst>
                              <a:ext uri="{FF2B5EF4-FFF2-40B4-BE49-F238E27FC236}">
                                <a16:creationId xmlns:a16="http://schemas.microsoft.com/office/drawing/2014/main" id="{3A14DF77-624B-E44E-87A5-E8B586AC488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920" name="Oval 919">
                            <a:extLst>
                              <a:ext uri="{FF2B5EF4-FFF2-40B4-BE49-F238E27FC236}">
                                <a16:creationId xmlns:a16="http://schemas.microsoft.com/office/drawing/2014/main" id="{C264CA65-7553-FD42-9C26-EB736D772FB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921" name="Freeform 920">
                            <a:extLst>
                              <a:ext uri="{FF2B5EF4-FFF2-40B4-BE49-F238E27FC236}">
                                <a16:creationId xmlns:a16="http://schemas.microsoft.com/office/drawing/2014/main" id="{9D17FB0D-D5F8-D24E-A415-30E6C2573D3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922" name="Freeform 921">
                            <a:extLst>
                              <a:ext uri="{FF2B5EF4-FFF2-40B4-BE49-F238E27FC236}">
                                <a16:creationId xmlns:a16="http://schemas.microsoft.com/office/drawing/2014/main" id="{F9A51000-975B-EB40-8B99-2B6B64AC243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923" name="Freeform 922">
                            <a:extLst>
                              <a:ext uri="{FF2B5EF4-FFF2-40B4-BE49-F238E27FC236}">
                                <a16:creationId xmlns:a16="http://schemas.microsoft.com/office/drawing/2014/main" id="{CBF9A2EE-5BAF-6347-8868-546C1DA662E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924" name="Freeform 923">
                            <a:extLst>
                              <a:ext uri="{FF2B5EF4-FFF2-40B4-BE49-F238E27FC236}">
                                <a16:creationId xmlns:a16="http://schemas.microsoft.com/office/drawing/2014/main" id="{66A8568D-930B-A144-96E9-3A6098D4666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925" name="Straight Connector 924">
                            <a:extLst>
                              <a:ext uri="{FF2B5EF4-FFF2-40B4-BE49-F238E27FC236}">
                                <a16:creationId xmlns:a16="http://schemas.microsoft.com/office/drawing/2014/main" id="{B45965DA-8119-F346-B78B-95D8507549C3}"/>
                              </a:ext>
                            </a:extLst>
                          </p:cNvPr>
                          <p:cNvCxnSpPr>
                            <a:endCxn id="920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926" name="Straight Connector 925">
                            <a:extLst>
                              <a:ext uri="{FF2B5EF4-FFF2-40B4-BE49-F238E27FC236}">
                                <a16:creationId xmlns:a16="http://schemas.microsoft.com/office/drawing/2014/main" id="{358648E1-B6D7-BB4E-B30C-0ABC3A20459F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915" name="Group 914">
                          <a:extLst>
                            <a:ext uri="{FF2B5EF4-FFF2-40B4-BE49-F238E27FC236}">
                              <a16:creationId xmlns:a16="http://schemas.microsoft.com/office/drawing/2014/main" id="{6E3FD144-ACD9-8B46-8DFA-31013DF1021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35698" cy="431079"/>
                          <a:chOff x="667045" y="1708643"/>
                          <a:chExt cx="535698" cy="431079"/>
                        </a:xfrm>
                      </p:grpSpPr>
                      <p:sp>
                        <p:nvSpPr>
                          <p:cNvPr id="916" name="Oval 915">
                            <a:extLst>
                              <a:ext uri="{FF2B5EF4-FFF2-40B4-BE49-F238E27FC236}">
                                <a16:creationId xmlns:a16="http://schemas.microsoft.com/office/drawing/2014/main" id="{521E7560-3C19-5445-8F40-2B5FD84E923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917" name="TextBox 916">
                            <a:extLst>
                              <a:ext uri="{FF2B5EF4-FFF2-40B4-BE49-F238E27FC236}">
                                <a16:creationId xmlns:a16="http://schemas.microsoft.com/office/drawing/2014/main" id="{6CC18FED-8C8E-6746-82C1-76A1B1E31A0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35698" cy="43107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2b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69" name="Group 868">
                        <a:extLst>
                          <a:ext uri="{FF2B5EF4-FFF2-40B4-BE49-F238E27FC236}">
                            <a16:creationId xmlns:a16="http://schemas.microsoft.com/office/drawing/2014/main" id="{24CDA961-8A3C-1A4A-87FF-9ED829FB0BB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9970" cy="431079"/>
                        <a:chOff x="1736090" y="2873352"/>
                        <a:chExt cx="569970" cy="431079"/>
                      </a:xfrm>
                    </p:grpSpPr>
                    <p:grpSp>
                      <p:nvGrpSpPr>
                        <p:cNvPr id="901" name="Group 327">
                          <a:extLst>
                            <a:ext uri="{FF2B5EF4-FFF2-40B4-BE49-F238E27FC236}">
                              <a16:creationId xmlns:a16="http://schemas.microsoft.com/office/drawing/2014/main" id="{FBB55B34-4F76-4F45-A2E1-FE6143EE863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905" name="Oval 904">
                            <a:extLst>
                              <a:ext uri="{FF2B5EF4-FFF2-40B4-BE49-F238E27FC236}">
                                <a16:creationId xmlns:a16="http://schemas.microsoft.com/office/drawing/2014/main" id="{9C6C507D-6C63-294A-B3E6-403FABD134B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906" name="Rectangle 905">
                            <a:extLst>
                              <a:ext uri="{FF2B5EF4-FFF2-40B4-BE49-F238E27FC236}">
                                <a16:creationId xmlns:a16="http://schemas.microsoft.com/office/drawing/2014/main" id="{9E22BB70-F61E-D04A-A519-1D0AF342067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907" name="Oval 906">
                            <a:extLst>
                              <a:ext uri="{FF2B5EF4-FFF2-40B4-BE49-F238E27FC236}">
                                <a16:creationId xmlns:a16="http://schemas.microsoft.com/office/drawing/2014/main" id="{D1104472-DC58-0E48-A05B-CA908F609B9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908" name="Freeform 907">
                            <a:extLst>
                              <a:ext uri="{FF2B5EF4-FFF2-40B4-BE49-F238E27FC236}">
                                <a16:creationId xmlns:a16="http://schemas.microsoft.com/office/drawing/2014/main" id="{DEA263ED-CEC5-DA4F-B4B0-51403C49CE0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909" name="Freeform 908">
                            <a:extLst>
                              <a:ext uri="{FF2B5EF4-FFF2-40B4-BE49-F238E27FC236}">
                                <a16:creationId xmlns:a16="http://schemas.microsoft.com/office/drawing/2014/main" id="{397C235E-CDFA-4049-BB15-744CA4F7611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910" name="Freeform 909">
                            <a:extLst>
                              <a:ext uri="{FF2B5EF4-FFF2-40B4-BE49-F238E27FC236}">
                                <a16:creationId xmlns:a16="http://schemas.microsoft.com/office/drawing/2014/main" id="{FCD39440-5B9B-7746-A7C3-024B9988D5C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911" name="Freeform 910">
                            <a:extLst>
                              <a:ext uri="{FF2B5EF4-FFF2-40B4-BE49-F238E27FC236}">
                                <a16:creationId xmlns:a16="http://schemas.microsoft.com/office/drawing/2014/main" id="{6BC1008D-C639-2946-B788-616DC1D442E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912" name="Straight Connector 911">
                            <a:extLst>
                              <a:ext uri="{FF2B5EF4-FFF2-40B4-BE49-F238E27FC236}">
                                <a16:creationId xmlns:a16="http://schemas.microsoft.com/office/drawing/2014/main" id="{52AF9C52-A2A0-DB45-B6D1-87BCCD857535}"/>
                              </a:ext>
                            </a:extLst>
                          </p:cNvPr>
                          <p:cNvCxnSpPr>
                            <a:endCxn id="907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913" name="Straight Connector 912">
                            <a:extLst>
                              <a:ext uri="{FF2B5EF4-FFF2-40B4-BE49-F238E27FC236}">
                                <a16:creationId xmlns:a16="http://schemas.microsoft.com/office/drawing/2014/main" id="{3045BEB5-088F-4041-BC9C-FC9418665394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902" name="Group 901">
                          <a:extLst>
                            <a:ext uri="{FF2B5EF4-FFF2-40B4-BE49-F238E27FC236}">
                              <a16:creationId xmlns:a16="http://schemas.microsoft.com/office/drawing/2014/main" id="{2A51E43C-BAA7-0042-8AAA-798AC744927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35698" cy="431079"/>
                          <a:chOff x="667045" y="1708643"/>
                          <a:chExt cx="535698" cy="431079"/>
                        </a:xfrm>
                      </p:grpSpPr>
                      <p:sp>
                        <p:nvSpPr>
                          <p:cNvPr id="903" name="Oval 902">
                            <a:extLst>
                              <a:ext uri="{FF2B5EF4-FFF2-40B4-BE49-F238E27FC236}">
                                <a16:creationId xmlns:a16="http://schemas.microsoft.com/office/drawing/2014/main" id="{50FB2868-EF79-8146-9629-D6ED30AF39B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904" name="TextBox 903">
                            <a:extLst>
                              <a:ext uri="{FF2B5EF4-FFF2-40B4-BE49-F238E27FC236}">
                                <a16:creationId xmlns:a16="http://schemas.microsoft.com/office/drawing/2014/main" id="{BF56E4DD-3E9B-734D-A27A-A1D220E3D2E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35698" cy="43107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2d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70" name="Group 869">
                        <a:extLst>
                          <a:ext uri="{FF2B5EF4-FFF2-40B4-BE49-F238E27FC236}">
                            <a16:creationId xmlns:a16="http://schemas.microsoft.com/office/drawing/2014/main" id="{D438F4A2-E4FF-7F41-B86F-D77DCC378D3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431079"/>
                        <a:chOff x="1736090" y="2873352"/>
                        <a:chExt cx="565150" cy="431079"/>
                      </a:xfrm>
                    </p:grpSpPr>
                    <p:grpSp>
                      <p:nvGrpSpPr>
                        <p:cNvPr id="888" name="Group 327">
                          <a:extLst>
                            <a:ext uri="{FF2B5EF4-FFF2-40B4-BE49-F238E27FC236}">
                              <a16:creationId xmlns:a16="http://schemas.microsoft.com/office/drawing/2014/main" id="{8C7E775C-1367-9049-B5AD-A39C7DC7FCC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92" name="Oval 891">
                            <a:extLst>
                              <a:ext uri="{FF2B5EF4-FFF2-40B4-BE49-F238E27FC236}">
                                <a16:creationId xmlns:a16="http://schemas.microsoft.com/office/drawing/2014/main" id="{0599E5C5-DAA9-0242-9F3C-91363C5B82B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93" name="Rectangle 892">
                            <a:extLst>
                              <a:ext uri="{FF2B5EF4-FFF2-40B4-BE49-F238E27FC236}">
                                <a16:creationId xmlns:a16="http://schemas.microsoft.com/office/drawing/2014/main" id="{97711880-E256-7746-83DE-1059E47DA5F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94" name="Oval 893">
                            <a:extLst>
                              <a:ext uri="{FF2B5EF4-FFF2-40B4-BE49-F238E27FC236}">
                                <a16:creationId xmlns:a16="http://schemas.microsoft.com/office/drawing/2014/main" id="{0F65D2F0-AA32-2143-A1DA-1FB3459451D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95" name="Freeform 894">
                            <a:extLst>
                              <a:ext uri="{FF2B5EF4-FFF2-40B4-BE49-F238E27FC236}">
                                <a16:creationId xmlns:a16="http://schemas.microsoft.com/office/drawing/2014/main" id="{7F060615-5429-5F4F-8931-4F3531FAC56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96" name="Freeform 895">
                            <a:extLst>
                              <a:ext uri="{FF2B5EF4-FFF2-40B4-BE49-F238E27FC236}">
                                <a16:creationId xmlns:a16="http://schemas.microsoft.com/office/drawing/2014/main" id="{0227F0D2-46F1-DD48-99E9-CCE7B0B163B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97" name="Freeform 896">
                            <a:extLst>
                              <a:ext uri="{FF2B5EF4-FFF2-40B4-BE49-F238E27FC236}">
                                <a16:creationId xmlns:a16="http://schemas.microsoft.com/office/drawing/2014/main" id="{B2AE2C46-5E54-B949-B61D-DDDAF1F92C3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98" name="Freeform 897">
                            <a:extLst>
                              <a:ext uri="{FF2B5EF4-FFF2-40B4-BE49-F238E27FC236}">
                                <a16:creationId xmlns:a16="http://schemas.microsoft.com/office/drawing/2014/main" id="{E62940AD-612B-3640-8ED1-AFA8A7AEC6A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899" name="Straight Connector 898">
                            <a:extLst>
                              <a:ext uri="{FF2B5EF4-FFF2-40B4-BE49-F238E27FC236}">
                                <a16:creationId xmlns:a16="http://schemas.microsoft.com/office/drawing/2014/main" id="{C783DA74-AC98-084E-8C9B-9A40409A8290}"/>
                              </a:ext>
                            </a:extLst>
                          </p:cNvPr>
                          <p:cNvCxnSpPr>
                            <a:endCxn id="894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900" name="Straight Connector 899">
                            <a:extLst>
                              <a:ext uri="{FF2B5EF4-FFF2-40B4-BE49-F238E27FC236}">
                                <a16:creationId xmlns:a16="http://schemas.microsoft.com/office/drawing/2014/main" id="{FCA5460F-9A86-9E48-A6D1-6448FEB282CB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89" name="Group 888">
                          <a:extLst>
                            <a:ext uri="{FF2B5EF4-FFF2-40B4-BE49-F238E27FC236}">
                              <a16:creationId xmlns:a16="http://schemas.microsoft.com/office/drawing/2014/main" id="{418A8BBE-82F4-0447-8BAD-72DBA791E42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22033" cy="431079"/>
                          <a:chOff x="667045" y="1708643"/>
                          <a:chExt cx="522033" cy="431079"/>
                        </a:xfrm>
                      </p:grpSpPr>
                      <p:sp>
                        <p:nvSpPr>
                          <p:cNvPr id="890" name="Oval 889">
                            <a:extLst>
                              <a:ext uri="{FF2B5EF4-FFF2-40B4-BE49-F238E27FC236}">
                                <a16:creationId xmlns:a16="http://schemas.microsoft.com/office/drawing/2014/main" id="{68C1CC24-1322-304B-AA91-1A45B88054C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91" name="TextBox 890">
                            <a:extLst>
                              <a:ext uri="{FF2B5EF4-FFF2-40B4-BE49-F238E27FC236}">
                                <a16:creationId xmlns:a16="http://schemas.microsoft.com/office/drawing/2014/main" id="{3736B38C-24F8-7F45-A7AB-38AF3A9B596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22033" cy="43107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2c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71" name="Group 870">
                        <a:extLst>
                          <a:ext uri="{FF2B5EF4-FFF2-40B4-BE49-F238E27FC236}">
                            <a16:creationId xmlns:a16="http://schemas.microsoft.com/office/drawing/2014/main" id="{2C74275F-BBFE-6447-843A-7EC70E8CD1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9970" cy="431079"/>
                        <a:chOff x="1736090" y="2873352"/>
                        <a:chExt cx="569970" cy="431079"/>
                      </a:xfrm>
                    </p:grpSpPr>
                    <p:grpSp>
                      <p:nvGrpSpPr>
                        <p:cNvPr id="875" name="Group 327">
                          <a:extLst>
                            <a:ext uri="{FF2B5EF4-FFF2-40B4-BE49-F238E27FC236}">
                              <a16:creationId xmlns:a16="http://schemas.microsoft.com/office/drawing/2014/main" id="{D0AE3EC0-5AED-5C42-A3E9-2B6A4F31A3D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79" name="Oval 878">
                            <a:extLst>
                              <a:ext uri="{FF2B5EF4-FFF2-40B4-BE49-F238E27FC236}">
                                <a16:creationId xmlns:a16="http://schemas.microsoft.com/office/drawing/2014/main" id="{6A1C7C0B-D9BE-5B47-BAEA-4ECE7B46032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80" name="Rectangle 879">
                            <a:extLst>
                              <a:ext uri="{FF2B5EF4-FFF2-40B4-BE49-F238E27FC236}">
                                <a16:creationId xmlns:a16="http://schemas.microsoft.com/office/drawing/2014/main" id="{FC785F69-7AC5-DD41-9551-7E83D1AEAC3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81" name="Oval 880">
                            <a:extLst>
                              <a:ext uri="{FF2B5EF4-FFF2-40B4-BE49-F238E27FC236}">
                                <a16:creationId xmlns:a16="http://schemas.microsoft.com/office/drawing/2014/main" id="{B93AB64D-3B6F-C24C-83B6-D356C7CDB59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82" name="Freeform 881">
                            <a:extLst>
                              <a:ext uri="{FF2B5EF4-FFF2-40B4-BE49-F238E27FC236}">
                                <a16:creationId xmlns:a16="http://schemas.microsoft.com/office/drawing/2014/main" id="{41809955-8183-3142-B344-7571F9E26B2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83" name="Freeform 882">
                            <a:extLst>
                              <a:ext uri="{FF2B5EF4-FFF2-40B4-BE49-F238E27FC236}">
                                <a16:creationId xmlns:a16="http://schemas.microsoft.com/office/drawing/2014/main" id="{C8469625-6E06-9845-8260-D6163EBF6C6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84" name="Freeform 883">
                            <a:extLst>
                              <a:ext uri="{FF2B5EF4-FFF2-40B4-BE49-F238E27FC236}">
                                <a16:creationId xmlns:a16="http://schemas.microsoft.com/office/drawing/2014/main" id="{136A834D-35D4-0D44-942B-5144B62D80A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85" name="Freeform 884">
                            <a:extLst>
                              <a:ext uri="{FF2B5EF4-FFF2-40B4-BE49-F238E27FC236}">
                                <a16:creationId xmlns:a16="http://schemas.microsoft.com/office/drawing/2014/main" id="{B9D90F43-3AD5-FF4B-BA60-21F0FEAC369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886" name="Straight Connector 885">
                            <a:extLst>
                              <a:ext uri="{FF2B5EF4-FFF2-40B4-BE49-F238E27FC236}">
                                <a16:creationId xmlns:a16="http://schemas.microsoft.com/office/drawing/2014/main" id="{7F23707A-76AD-2347-B654-9F3BCB3429D2}"/>
                              </a:ext>
                            </a:extLst>
                          </p:cNvPr>
                          <p:cNvCxnSpPr>
                            <a:endCxn id="881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87" name="Straight Connector 886">
                            <a:extLst>
                              <a:ext uri="{FF2B5EF4-FFF2-40B4-BE49-F238E27FC236}">
                                <a16:creationId xmlns:a16="http://schemas.microsoft.com/office/drawing/2014/main" id="{9F19899B-1A48-7049-8FFC-A709621ECD1E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76" name="Group 875">
                          <a:extLst>
                            <a:ext uri="{FF2B5EF4-FFF2-40B4-BE49-F238E27FC236}">
                              <a16:creationId xmlns:a16="http://schemas.microsoft.com/office/drawing/2014/main" id="{7BBC5130-A420-2445-99B2-7B8D78F70D8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35698" cy="431079"/>
                          <a:chOff x="667045" y="1708643"/>
                          <a:chExt cx="535698" cy="431079"/>
                        </a:xfrm>
                      </p:grpSpPr>
                      <p:sp>
                        <p:nvSpPr>
                          <p:cNvPr id="877" name="Oval 876">
                            <a:extLst>
                              <a:ext uri="{FF2B5EF4-FFF2-40B4-BE49-F238E27FC236}">
                                <a16:creationId xmlns:a16="http://schemas.microsoft.com/office/drawing/2014/main" id="{4A4979ED-9DB5-5B43-B1BD-990D4B3E3B8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78" name="TextBox 877">
                            <a:extLst>
                              <a:ext uri="{FF2B5EF4-FFF2-40B4-BE49-F238E27FC236}">
                                <a16:creationId xmlns:a16="http://schemas.microsoft.com/office/drawing/2014/main" id="{C37287CE-B17F-944D-9D74-B45F5DB3187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35698" cy="43107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2a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872" name="Straight Connector 871">
                        <a:extLst>
                          <a:ext uri="{FF2B5EF4-FFF2-40B4-BE49-F238E27FC236}">
                            <a16:creationId xmlns:a16="http://schemas.microsoft.com/office/drawing/2014/main" id="{53A5BF8E-8026-7544-B095-2B0810EC45C7}"/>
                          </a:ext>
                        </a:extLst>
                      </p:cNvPr>
                      <p:cNvCxnSpPr>
                        <a:stCxn id="918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73" name="Straight Connector 872">
                        <a:extLst>
                          <a:ext uri="{FF2B5EF4-FFF2-40B4-BE49-F238E27FC236}">
                            <a16:creationId xmlns:a16="http://schemas.microsoft.com/office/drawing/2014/main" id="{ACB55289-44C7-324C-BFC9-1ED03EFCF8F9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74" name="Straight Connector 873">
                        <a:extLst>
                          <a:ext uri="{FF2B5EF4-FFF2-40B4-BE49-F238E27FC236}">
                            <a16:creationId xmlns:a16="http://schemas.microsoft.com/office/drawing/2014/main" id="{1EC0EB31-5ADC-0C48-AFEC-E9E36690E86E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196042" y="3783542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  <p:sp>
                <p:nvSpPr>
                  <p:cNvPr id="865" name="TextBox 864">
                    <a:extLst>
                      <a:ext uri="{FF2B5EF4-FFF2-40B4-BE49-F238E27FC236}">
                        <a16:creationId xmlns:a16="http://schemas.microsoft.com/office/drawing/2014/main" id="{7C5DA395-36E1-DD47-882C-C99275A9433C}"/>
                      </a:ext>
                    </a:extLst>
                  </p:cNvPr>
                  <p:cNvSpPr txBox="1"/>
                  <p:nvPr/>
                </p:nvSpPr>
                <p:spPr>
                  <a:xfrm>
                    <a:off x="4833576" y="4910165"/>
                    <a:ext cx="801929" cy="430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500" dirty="0">
                        <a:solidFill>
                          <a:srgbClr val="000090"/>
                        </a:solidFill>
                        <a:latin typeface="Arial" charset="0"/>
                        <a:ea typeface="ＭＳ Ｐゴシック" charset="0"/>
                      </a:rPr>
                      <a:t>AS 2</a:t>
                    </a:r>
                  </a:p>
                </p:txBody>
              </p:sp>
            </p:grpSp>
            <p:grpSp>
              <p:nvGrpSpPr>
                <p:cNvPr id="731" name="Group 730">
                  <a:extLst>
                    <a:ext uri="{FF2B5EF4-FFF2-40B4-BE49-F238E27FC236}">
                      <a16:creationId xmlns:a16="http://schemas.microsoft.com/office/drawing/2014/main" id="{0C916CC7-B4E3-6E47-B4D4-FF966179F5F8}"/>
                    </a:ext>
                  </a:extLst>
                </p:cNvPr>
                <p:cNvGrpSpPr/>
                <p:nvPr/>
              </p:nvGrpSpPr>
              <p:grpSpPr>
                <a:xfrm>
                  <a:off x="8100574" y="3694542"/>
                  <a:ext cx="2575521" cy="1672516"/>
                  <a:chOff x="8100574" y="3694542"/>
                  <a:chExt cx="2575521" cy="1672516"/>
                </a:xfrm>
              </p:grpSpPr>
              <p:sp>
                <p:nvSpPr>
                  <p:cNvPr id="799" name="Freeform 2">
                    <a:extLst>
                      <a:ext uri="{FF2B5EF4-FFF2-40B4-BE49-F238E27FC236}">
                        <a16:creationId xmlns:a16="http://schemas.microsoft.com/office/drawing/2014/main" id="{C9F1C8EF-9CA0-DF4E-BF7B-98289E3B0E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00574" y="3694542"/>
                    <a:ext cx="2575521" cy="1672516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00" h="10795">
                        <a:moveTo>
                          <a:pt x="45" y="5036"/>
                        </a:moveTo>
                        <a:cubicBezTo>
                          <a:pt x="272" y="4277"/>
                          <a:pt x="1931" y="3650"/>
                          <a:pt x="2738" y="2811"/>
                        </a:cubicBezTo>
                        <a:cubicBezTo>
                          <a:pt x="3545" y="1972"/>
                          <a:pt x="3352" y="117"/>
                          <a:pt x="4886" y="4"/>
                        </a:cubicBezTo>
                        <a:cubicBezTo>
                          <a:pt x="6420" y="-109"/>
                          <a:pt x="7216" y="1912"/>
                          <a:pt x="8068" y="2813"/>
                        </a:cubicBezTo>
                        <a:cubicBezTo>
                          <a:pt x="8920" y="3715"/>
                          <a:pt x="9928" y="3420"/>
                          <a:pt x="9996" y="5413"/>
                        </a:cubicBezTo>
                        <a:cubicBezTo>
                          <a:pt x="10064" y="7406"/>
                          <a:pt x="9275" y="6409"/>
                          <a:pt x="8476" y="7306"/>
                        </a:cubicBezTo>
                        <a:cubicBezTo>
                          <a:pt x="7677" y="8203"/>
                          <a:pt x="7086" y="10770"/>
                          <a:pt x="5202" y="10795"/>
                        </a:cubicBezTo>
                        <a:cubicBezTo>
                          <a:pt x="3318" y="10820"/>
                          <a:pt x="3391" y="8255"/>
                          <a:pt x="2753" y="7683"/>
                        </a:cubicBezTo>
                        <a:cubicBezTo>
                          <a:pt x="2115" y="7111"/>
                          <a:pt x="2326" y="7496"/>
                          <a:pt x="1375" y="7365"/>
                        </a:cubicBezTo>
                        <a:cubicBezTo>
                          <a:pt x="493" y="6773"/>
                          <a:pt x="-182" y="5795"/>
                          <a:pt x="45" y="5036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800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800" name="Group 799">
                    <a:extLst>
                      <a:ext uri="{FF2B5EF4-FFF2-40B4-BE49-F238E27FC236}">
                        <a16:creationId xmlns:a16="http://schemas.microsoft.com/office/drawing/2014/main" id="{326D4158-E78D-4546-871D-E05C73E9AA2C}"/>
                      </a:ext>
                    </a:extLst>
                  </p:cNvPr>
                  <p:cNvGrpSpPr/>
                  <p:nvPr/>
                </p:nvGrpSpPr>
                <p:grpSpPr>
                  <a:xfrm>
                    <a:off x="8136838" y="3735782"/>
                    <a:ext cx="2402775" cy="1596919"/>
                    <a:chOff x="8136838" y="3735782"/>
                    <a:chExt cx="2402775" cy="1596919"/>
                  </a:xfrm>
                </p:grpSpPr>
                <p:grpSp>
                  <p:nvGrpSpPr>
                    <p:cNvPr id="801" name="Group 800">
                      <a:extLst>
                        <a:ext uri="{FF2B5EF4-FFF2-40B4-BE49-F238E27FC236}">
                          <a16:creationId xmlns:a16="http://schemas.microsoft.com/office/drawing/2014/main" id="{AC187CFF-80D8-C74D-B9E1-7BF4C1B951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24065" y="3830657"/>
                      <a:ext cx="2215548" cy="1502044"/>
                      <a:chOff x="833331" y="2873352"/>
                      <a:chExt cx="2333625" cy="1664772"/>
                    </a:xfrm>
                  </p:grpSpPr>
                  <p:grpSp>
                    <p:nvGrpSpPr>
                      <p:cNvPr id="803" name="Group 802">
                        <a:extLst>
                          <a:ext uri="{FF2B5EF4-FFF2-40B4-BE49-F238E27FC236}">
                            <a16:creationId xmlns:a16="http://schemas.microsoft.com/office/drawing/2014/main" id="{CB08FB85-D943-144F-B125-69A1C14B73A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5150" cy="443455"/>
                        <a:chOff x="1736090" y="2873352"/>
                        <a:chExt cx="565150" cy="443455"/>
                      </a:xfrm>
                    </p:grpSpPr>
                    <p:grpSp>
                      <p:nvGrpSpPr>
                        <p:cNvPr id="851" name="Group 327">
                          <a:extLst>
                            <a:ext uri="{FF2B5EF4-FFF2-40B4-BE49-F238E27FC236}">
                              <a16:creationId xmlns:a16="http://schemas.microsoft.com/office/drawing/2014/main" id="{2B8FE84F-C44F-EA4C-A549-35EA3642237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55" name="Oval 854">
                            <a:extLst>
                              <a:ext uri="{FF2B5EF4-FFF2-40B4-BE49-F238E27FC236}">
                                <a16:creationId xmlns:a16="http://schemas.microsoft.com/office/drawing/2014/main" id="{AE2BBEA1-8076-5645-86CE-C5805362D83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56" name="Rectangle 855">
                            <a:extLst>
                              <a:ext uri="{FF2B5EF4-FFF2-40B4-BE49-F238E27FC236}">
                                <a16:creationId xmlns:a16="http://schemas.microsoft.com/office/drawing/2014/main" id="{B8A5768D-3F4A-7C4D-878E-9B015CD110B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57" name="Oval 856">
                            <a:extLst>
                              <a:ext uri="{FF2B5EF4-FFF2-40B4-BE49-F238E27FC236}">
                                <a16:creationId xmlns:a16="http://schemas.microsoft.com/office/drawing/2014/main" id="{6BD7EA63-23AB-0241-9C6E-B4354EAF50F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58" name="Freeform 857">
                            <a:extLst>
                              <a:ext uri="{FF2B5EF4-FFF2-40B4-BE49-F238E27FC236}">
                                <a16:creationId xmlns:a16="http://schemas.microsoft.com/office/drawing/2014/main" id="{0AF22987-4194-544D-A544-71116358FA6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59" name="Freeform 858">
                            <a:extLst>
                              <a:ext uri="{FF2B5EF4-FFF2-40B4-BE49-F238E27FC236}">
                                <a16:creationId xmlns:a16="http://schemas.microsoft.com/office/drawing/2014/main" id="{4CED5FED-05FD-9D48-A262-AE91D9D25F1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60" name="Freeform 859">
                            <a:extLst>
                              <a:ext uri="{FF2B5EF4-FFF2-40B4-BE49-F238E27FC236}">
                                <a16:creationId xmlns:a16="http://schemas.microsoft.com/office/drawing/2014/main" id="{ED6BD9FD-C89E-0949-9804-02451005F43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61" name="Freeform 860">
                            <a:extLst>
                              <a:ext uri="{FF2B5EF4-FFF2-40B4-BE49-F238E27FC236}">
                                <a16:creationId xmlns:a16="http://schemas.microsoft.com/office/drawing/2014/main" id="{2DBBB645-187E-5747-84B2-B71897F6E88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862" name="Straight Connector 861">
                            <a:extLst>
                              <a:ext uri="{FF2B5EF4-FFF2-40B4-BE49-F238E27FC236}">
                                <a16:creationId xmlns:a16="http://schemas.microsoft.com/office/drawing/2014/main" id="{443D5C88-8856-7D41-93D0-8D377BB3ABAE}"/>
                              </a:ext>
                            </a:extLst>
                          </p:cNvPr>
                          <p:cNvCxnSpPr>
                            <a:endCxn id="857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63" name="Straight Connector 862">
                            <a:extLst>
                              <a:ext uri="{FF2B5EF4-FFF2-40B4-BE49-F238E27FC236}">
                                <a16:creationId xmlns:a16="http://schemas.microsoft.com/office/drawing/2014/main" id="{94FB2721-9B50-6F47-9890-E9309552F94A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52" name="Group 851">
                          <a:extLst>
                            <a:ext uri="{FF2B5EF4-FFF2-40B4-BE49-F238E27FC236}">
                              <a16:creationId xmlns:a16="http://schemas.microsoft.com/office/drawing/2014/main" id="{9C98ECD3-27C8-D14F-A2E7-A4C3DEE2363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29493" cy="443455"/>
                          <a:chOff x="667045" y="1708643"/>
                          <a:chExt cx="529493" cy="443455"/>
                        </a:xfrm>
                      </p:grpSpPr>
                      <p:sp>
                        <p:nvSpPr>
                          <p:cNvPr id="853" name="Oval 852">
                            <a:extLst>
                              <a:ext uri="{FF2B5EF4-FFF2-40B4-BE49-F238E27FC236}">
                                <a16:creationId xmlns:a16="http://schemas.microsoft.com/office/drawing/2014/main" id="{936E1921-DF37-F041-A022-931108C1602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54" name="TextBox 853">
                            <a:extLst>
                              <a:ext uri="{FF2B5EF4-FFF2-40B4-BE49-F238E27FC236}">
                                <a16:creationId xmlns:a16="http://schemas.microsoft.com/office/drawing/2014/main" id="{35F627A8-A033-7649-A179-1DD10B438F9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29493" cy="44345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3b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04" name="Group 803">
                        <a:extLst>
                          <a:ext uri="{FF2B5EF4-FFF2-40B4-BE49-F238E27FC236}">
                            <a16:creationId xmlns:a16="http://schemas.microsoft.com/office/drawing/2014/main" id="{721F473A-15B1-574E-9233-E08F643328F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5150" cy="443455"/>
                        <a:chOff x="1736090" y="2873352"/>
                        <a:chExt cx="565150" cy="443455"/>
                      </a:xfrm>
                    </p:grpSpPr>
                    <p:grpSp>
                      <p:nvGrpSpPr>
                        <p:cNvPr id="838" name="Group 327">
                          <a:extLst>
                            <a:ext uri="{FF2B5EF4-FFF2-40B4-BE49-F238E27FC236}">
                              <a16:creationId xmlns:a16="http://schemas.microsoft.com/office/drawing/2014/main" id="{5D2FFA4B-7F26-084C-89F3-0B3F268F803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42" name="Oval 841">
                            <a:extLst>
                              <a:ext uri="{FF2B5EF4-FFF2-40B4-BE49-F238E27FC236}">
                                <a16:creationId xmlns:a16="http://schemas.microsoft.com/office/drawing/2014/main" id="{2E44E194-EC26-FE4B-B328-D97C450E325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43" name="Rectangle 842">
                            <a:extLst>
                              <a:ext uri="{FF2B5EF4-FFF2-40B4-BE49-F238E27FC236}">
                                <a16:creationId xmlns:a16="http://schemas.microsoft.com/office/drawing/2014/main" id="{617D718E-FF6F-1145-A08E-49249BADA56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44" name="Oval 843">
                            <a:extLst>
                              <a:ext uri="{FF2B5EF4-FFF2-40B4-BE49-F238E27FC236}">
                                <a16:creationId xmlns:a16="http://schemas.microsoft.com/office/drawing/2014/main" id="{64E6AA91-8404-E040-8791-0DA5B730A10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45" name="Freeform 844">
                            <a:extLst>
                              <a:ext uri="{FF2B5EF4-FFF2-40B4-BE49-F238E27FC236}">
                                <a16:creationId xmlns:a16="http://schemas.microsoft.com/office/drawing/2014/main" id="{35AA234B-14C9-934A-A247-AB377702539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46" name="Freeform 845">
                            <a:extLst>
                              <a:ext uri="{FF2B5EF4-FFF2-40B4-BE49-F238E27FC236}">
                                <a16:creationId xmlns:a16="http://schemas.microsoft.com/office/drawing/2014/main" id="{0C22DB79-CD97-234D-847F-E68CC9693D2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47" name="Freeform 846">
                            <a:extLst>
                              <a:ext uri="{FF2B5EF4-FFF2-40B4-BE49-F238E27FC236}">
                                <a16:creationId xmlns:a16="http://schemas.microsoft.com/office/drawing/2014/main" id="{26401730-ACB4-104C-9FA1-7653AED3B8D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48" name="Freeform 847">
                            <a:extLst>
                              <a:ext uri="{FF2B5EF4-FFF2-40B4-BE49-F238E27FC236}">
                                <a16:creationId xmlns:a16="http://schemas.microsoft.com/office/drawing/2014/main" id="{E10FF36F-2EBF-2648-8C45-ADE3962380F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849" name="Straight Connector 848">
                            <a:extLst>
                              <a:ext uri="{FF2B5EF4-FFF2-40B4-BE49-F238E27FC236}">
                                <a16:creationId xmlns:a16="http://schemas.microsoft.com/office/drawing/2014/main" id="{0F24D3EE-9895-C640-A0C0-61A7B1299E3E}"/>
                              </a:ext>
                            </a:extLst>
                          </p:cNvPr>
                          <p:cNvCxnSpPr>
                            <a:endCxn id="844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50" name="Straight Connector 849">
                            <a:extLst>
                              <a:ext uri="{FF2B5EF4-FFF2-40B4-BE49-F238E27FC236}">
                                <a16:creationId xmlns:a16="http://schemas.microsoft.com/office/drawing/2014/main" id="{765EDC04-7E30-954A-B0F3-00CCC7404803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39" name="Group 838">
                          <a:extLst>
                            <a:ext uri="{FF2B5EF4-FFF2-40B4-BE49-F238E27FC236}">
                              <a16:creationId xmlns:a16="http://schemas.microsoft.com/office/drawing/2014/main" id="{57BB86FC-7295-EB45-932B-17FAD0875FB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29493" cy="443455"/>
                          <a:chOff x="667045" y="1708643"/>
                          <a:chExt cx="529493" cy="443455"/>
                        </a:xfrm>
                      </p:grpSpPr>
                      <p:sp>
                        <p:nvSpPr>
                          <p:cNvPr id="840" name="Oval 839">
                            <a:extLst>
                              <a:ext uri="{FF2B5EF4-FFF2-40B4-BE49-F238E27FC236}">
                                <a16:creationId xmlns:a16="http://schemas.microsoft.com/office/drawing/2014/main" id="{C03DDE60-B168-F24E-BAB8-C9ED48A56DC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41" name="TextBox 840">
                            <a:extLst>
                              <a:ext uri="{FF2B5EF4-FFF2-40B4-BE49-F238E27FC236}">
                                <a16:creationId xmlns:a16="http://schemas.microsoft.com/office/drawing/2014/main" id="{532CEA14-D8F9-F44B-8A93-C1D4196FFA2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29493" cy="44345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3d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05" name="Group 804">
                        <a:extLst>
                          <a:ext uri="{FF2B5EF4-FFF2-40B4-BE49-F238E27FC236}">
                            <a16:creationId xmlns:a16="http://schemas.microsoft.com/office/drawing/2014/main" id="{71F2ABB3-1F37-1749-A71A-D55C4164C6D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443457"/>
                        <a:chOff x="1736090" y="2873352"/>
                        <a:chExt cx="565150" cy="443457"/>
                      </a:xfrm>
                    </p:grpSpPr>
                    <p:grpSp>
                      <p:nvGrpSpPr>
                        <p:cNvPr id="825" name="Group 327">
                          <a:extLst>
                            <a:ext uri="{FF2B5EF4-FFF2-40B4-BE49-F238E27FC236}">
                              <a16:creationId xmlns:a16="http://schemas.microsoft.com/office/drawing/2014/main" id="{2651DCEF-09B4-C942-A0F3-FA87951DD86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29" name="Oval 828">
                            <a:extLst>
                              <a:ext uri="{FF2B5EF4-FFF2-40B4-BE49-F238E27FC236}">
                                <a16:creationId xmlns:a16="http://schemas.microsoft.com/office/drawing/2014/main" id="{CA0BA046-ADD1-DF43-9064-2BD897B3CAB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30" name="Rectangle 829">
                            <a:extLst>
                              <a:ext uri="{FF2B5EF4-FFF2-40B4-BE49-F238E27FC236}">
                                <a16:creationId xmlns:a16="http://schemas.microsoft.com/office/drawing/2014/main" id="{882472DD-BC97-CA41-B9FE-B478A85C5FC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31" name="Oval 830">
                            <a:extLst>
                              <a:ext uri="{FF2B5EF4-FFF2-40B4-BE49-F238E27FC236}">
                                <a16:creationId xmlns:a16="http://schemas.microsoft.com/office/drawing/2014/main" id="{0DF677DC-458B-4249-9F0B-4BEA8992A46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32" name="Freeform 831">
                            <a:extLst>
                              <a:ext uri="{FF2B5EF4-FFF2-40B4-BE49-F238E27FC236}">
                                <a16:creationId xmlns:a16="http://schemas.microsoft.com/office/drawing/2014/main" id="{0F164491-88B9-F549-89BF-3249CF0EC7A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33" name="Freeform 832">
                            <a:extLst>
                              <a:ext uri="{FF2B5EF4-FFF2-40B4-BE49-F238E27FC236}">
                                <a16:creationId xmlns:a16="http://schemas.microsoft.com/office/drawing/2014/main" id="{2758E550-A851-E74D-8E4C-C8A45774D08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34" name="Freeform 833">
                            <a:extLst>
                              <a:ext uri="{FF2B5EF4-FFF2-40B4-BE49-F238E27FC236}">
                                <a16:creationId xmlns:a16="http://schemas.microsoft.com/office/drawing/2014/main" id="{1350CAC8-6F9F-564A-823C-89EC27BAC74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35" name="Freeform 834">
                            <a:extLst>
                              <a:ext uri="{FF2B5EF4-FFF2-40B4-BE49-F238E27FC236}">
                                <a16:creationId xmlns:a16="http://schemas.microsoft.com/office/drawing/2014/main" id="{97B1F333-DA1A-0F4B-B54D-DB2B8B8F2B9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836" name="Straight Connector 835">
                            <a:extLst>
                              <a:ext uri="{FF2B5EF4-FFF2-40B4-BE49-F238E27FC236}">
                                <a16:creationId xmlns:a16="http://schemas.microsoft.com/office/drawing/2014/main" id="{0A3849EA-872C-6847-A5A3-116B6EC439E7}"/>
                              </a:ext>
                            </a:extLst>
                          </p:cNvPr>
                          <p:cNvCxnSpPr>
                            <a:endCxn id="831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37" name="Straight Connector 836">
                            <a:extLst>
                              <a:ext uri="{FF2B5EF4-FFF2-40B4-BE49-F238E27FC236}">
                                <a16:creationId xmlns:a16="http://schemas.microsoft.com/office/drawing/2014/main" id="{56B8C882-098F-AD46-B77F-9CC83FFDFA36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26" name="Group 825">
                          <a:extLst>
                            <a:ext uri="{FF2B5EF4-FFF2-40B4-BE49-F238E27FC236}">
                              <a16:creationId xmlns:a16="http://schemas.microsoft.com/office/drawing/2014/main" id="{250BE9B6-B57D-F94F-BCB6-B73C86BEC82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15985" cy="443457"/>
                          <a:chOff x="667045" y="1708643"/>
                          <a:chExt cx="515985" cy="443457"/>
                        </a:xfrm>
                      </p:grpSpPr>
                      <p:sp>
                        <p:nvSpPr>
                          <p:cNvPr id="827" name="Oval 826">
                            <a:extLst>
                              <a:ext uri="{FF2B5EF4-FFF2-40B4-BE49-F238E27FC236}">
                                <a16:creationId xmlns:a16="http://schemas.microsoft.com/office/drawing/2014/main" id="{440673B1-5B90-3B47-B433-5B745BEF7ED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28" name="TextBox 827">
                            <a:extLst>
                              <a:ext uri="{FF2B5EF4-FFF2-40B4-BE49-F238E27FC236}">
                                <a16:creationId xmlns:a16="http://schemas.microsoft.com/office/drawing/2014/main" id="{CEFFE0E5-506B-494E-9F80-E0ED1385C91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15985" cy="44345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3c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06" name="Group 805">
                        <a:extLst>
                          <a:ext uri="{FF2B5EF4-FFF2-40B4-BE49-F238E27FC236}">
                            <a16:creationId xmlns:a16="http://schemas.microsoft.com/office/drawing/2014/main" id="{934EAAF5-7899-6048-985B-55771C310E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5150" cy="443457"/>
                        <a:chOff x="1736090" y="2873352"/>
                        <a:chExt cx="565150" cy="443457"/>
                      </a:xfrm>
                    </p:grpSpPr>
                    <p:grpSp>
                      <p:nvGrpSpPr>
                        <p:cNvPr id="812" name="Group 327">
                          <a:extLst>
                            <a:ext uri="{FF2B5EF4-FFF2-40B4-BE49-F238E27FC236}">
                              <a16:creationId xmlns:a16="http://schemas.microsoft.com/office/drawing/2014/main" id="{EA2F9A36-B4FF-064C-8E95-B92BA1EFBC0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16" name="Oval 815">
                            <a:extLst>
                              <a:ext uri="{FF2B5EF4-FFF2-40B4-BE49-F238E27FC236}">
                                <a16:creationId xmlns:a16="http://schemas.microsoft.com/office/drawing/2014/main" id="{C9B42101-EA24-6842-96B2-075E8CDEE55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17" name="Rectangle 816">
                            <a:extLst>
                              <a:ext uri="{FF2B5EF4-FFF2-40B4-BE49-F238E27FC236}">
                                <a16:creationId xmlns:a16="http://schemas.microsoft.com/office/drawing/2014/main" id="{DD6446F3-EBED-4C4E-98E8-DFA3342992A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18" name="Oval 817">
                            <a:extLst>
                              <a:ext uri="{FF2B5EF4-FFF2-40B4-BE49-F238E27FC236}">
                                <a16:creationId xmlns:a16="http://schemas.microsoft.com/office/drawing/2014/main" id="{276754CC-BC24-D645-88C4-AD8ABBDAC20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19" name="Freeform 818">
                            <a:extLst>
                              <a:ext uri="{FF2B5EF4-FFF2-40B4-BE49-F238E27FC236}">
                                <a16:creationId xmlns:a16="http://schemas.microsoft.com/office/drawing/2014/main" id="{5A8BD987-737D-FA44-B273-88A8F35DF04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20" name="Freeform 819">
                            <a:extLst>
                              <a:ext uri="{FF2B5EF4-FFF2-40B4-BE49-F238E27FC236}">
                                <a16:creationId xmlns:a16="http://schemas.microsoft.com/office/drawing/2014/main" id="{F85E71B3-F6FD-5D41-8B69-1BEF4807052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21" name="Freeform 820">
                            <a:extLst>
                              <a:ext uri="{FF2B5EF4-FFF2-40B4-BE49-F238E27FC236}">
                                <a16:creationId xmlns:a16="http://schemas.microsoft.com/office/drawing/2014/main" id="{D1004E37-7132-B444-A2A9-00EFCF8A5B1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22" name="Freeform 821">
                            <a:extLst>
                              <a:ext uri="{FF2B5EF4-FFF2-40B4-BE49-F238E27FC236}">
                                <a16:creationId xmlns:a16="http://schemas.microsoft.com/office/drawing/2014/main" id="{D1933192-6FC3-1F4C-A774-BFD867FD86B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823" name="Straight Connector 822">
                            <a:extLst>
                              <a:ext uri="{FF2B5EF4-FFF2-40B4-BE49-F238E27FC236}">
                                <a16:creationId xmlns:a16="http://schemas.microsoft.com/office/drawing/2014/main" id="{90A448BE-7308-2149-A3B1-04243C3579A4}"/>
                              </a:ext>
                            </a:extLst>
                          </p:cNvPr>
                          <p:cNvCxnSpPr>
                            <a:endCxn id="818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24" name="Straight Connector 823">
                            <a:extLst>
                              <a:ext uri="{FF2B5EF4-FFF2-40B4-BE49-F238E27FC236}">
                                <a16:creationId xmlns:a16="http://schemas.microsoft.com/office/drawing/2014/main" id="{3D23F772-4772-4944-9814-58585E15D2CC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13" name="Group 812">
                          <a:extLst>
                            <a:ext uri="{FF2B5EF4-FFF2-40B4-BE49-F238E27FC236}">
                              <a16:creationId xmlns:a16="http://schemas.microsoft.com/office/drawing/2014/main" id="{3960218D-0B99-B847-9F2F-6D6844AA31C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29493" cy="443457"/>
                          <a:chOff x="667045" y="1708643"/>
                          <a:chExt cx="529493" cy="443457"/>
                        </a:xfrm>
                      </p:grpSpPr>
                      <p:sp>
                        <p:nvSpPr>
                          <p:cNvPr id="814" name="Oval 813">
                            <a:extLst>
                              <a:ext uri="{FF2B5EF4-FFF2-40B4-BE49-F238E27FC236}">
                                <a16:creationId xmlns:a16="http://schemas.microsoft.com/office/drawing/2014/main" id="{5EA97AFC-9556-FA4F-A9FC-32D54BB6DE7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15" name="TextBox 814">
                            <a:extLst>
                              <a:ext uri="{FF2B5EF4-FFF2-40B4-BE49-F238E27FC236}">
                                <a16:creationId xmlns:a16="http://schemas.microsoft.com/office/drawing/2014/main" id="{ADC46399-42EC-C546-9364-6036E45185B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29493" cy="44345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3a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807" name="Straight Connector 806">
                        <a:extLst>
                          <a:ext uri="{FF2B5EF4-FFF2-40B4-BE49-F238E27FC236}">
                            <a16:creationId xmlns:a16="http://schemas.microsoft.com/office/drawing/2014/main" id="{D595D77F-9B17-014B-A773-8B7499AF21FE}"/>
                          </a:ext>
                        </a:extLst>
                      </p:cNvPr>
                      <p:cNvCxnSpPr>
                        <a:stCxn id="854" idx="2"/>
                        <a:endCxn id="841" idx="0"/>
                      </p:cNvCxnSpPr>
                      <p:nvPr/>
                    </p:nvCxnSpPr>
                    <p:spPr bwMode="auto">
                      <a:xfrm>
                        <a:off x="2035108" y="3316807"/>
                        <a:ext cx="4230" cy="777862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rgbClr val="000090"/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08" name="Straight Connector 807">
                        <a:extLst>
                          <a:ext uri="{FF2B5EF4-FFF2-40B4-BE49-F238E27FC236}">
                            <a16:creationId xmlns:a16="http://schemas.microsoft.com/office/drawing/2014/main" id="{B60EB8E1-3F2D-124E-9763-9324DE9A9749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407477" y="3648621"/>
                        <a:ext cx="1204913" cy="635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09" name="Straight Connector 808">
                        <a:extLst>
                          <a:ext uri="{FF2B5EF4-FFF2-40B4-BE49-F238E27FC236}">
                            <a16:creationId xmlns:a16="http://schemas.microsoft.com/office/drawing/2014/main" id="{C0B2D073-9741-6549-9449-917E9E16C403}"/>
                          </a:ext>
                        </a:extLst>
                      </p:cNvPr>
                      <p:cNvCxnSpPr>
                        <a:stCxn id="855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10" name="Straight Connector 809">
                        <a:extLst>
                          <a:ext uri="{FF2B5EF4-FFF2-40B4-BE49-F238E27FC236}">
                            <a16:creationId xmlns:a16="http://schemas.microsoft.com/office/drawing/2014/main" id="{4D5C178E-157A-D64F-AE50-0F9655E535B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11" name="Straight Connector 810">
                        <a:extLst>
                          <a:ext uri="{FF2B5EF4-FFF2-40B4-BE49-F238E27FC236}">
                            <a16:creationId xmlns:a16="http://schemas.microsoft.com/office/drawing/2014/main" id="{A5E3182C-7425-E749-BFC7-44DF79905B35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1287553" y="3166946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sp>
                  <p:nvSpPr>
                    <p:cNvPr id="802" name="TextBox 801">
                      <a:extLst>
                        <a:ext uri="{FF2B5EF4-FFF2-40B4-BE49-F238E27FC236}">
                          <a16:creationId xmlns:a16="http://schemas.microsoft.com/office/drawing/2014/main" id="{19BEA4DD-02C9-1742-B68A-DDA636E662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36838" y="3735782"/>
                      <a:ext cx="801929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500" dirty="0">
                          <a:solidFill>
                            <a:srgbClr val="000090"/>
                          </a:solidFill>
                          <a:latin typeface="Arial" charset="0"/>
                          <a:ea typeface="ＭＳ Ｐゴシック" charset="0"/>
                        </a:rPr>
                        <a:t>AS 3</a:t>
                      </a:r>
                    </a:p>
                  </p:txBody>
                </p:sp>
              </p:grpSp>
            </p:grpSp>
            <p:grpSp>
              <p:nvGrpSpPr>
                <p:cNvPr id="732" name="Group 731">
                  <a:extLst>
                    <a:ext uri="{FF2B5EF4-FFF2-40B4-BE49-F238E27FC236}">
                      <a16:creationId xmlns:a16="http://schemas.microsoft.com/office/drawing/2014/main" id="{25B703B0-45F9-AF4D-95BF-5DCFD65E5FBA}"/>
                    </a:ext>
                  </a:extLst>
                </p:cNvPr>
                <p:cNvGrpSpPr/>
                <p:nvPr/>
              </p:nvGrpSpPr>
              <p:grpSpPr>
                <a:xfrm>
                  <a:off x="1426553" y="4136253"/>
                  <a:ext cx="3452489" cy="1719017"/>
                  <a:chOff x="1426553" y="4136253"/>
                  <a:chExt cx="3452489" cy="1719017"/>
                </a:xfrm>
              </p:grpSpPr>
              <p:grpSp>
                <p:nvGrpSpPr>
                  <p:cNvPr id="734" name="Group 733">
                    <a:extLst>
                      <a:ext uri="{FF2B5EF4-FFF2-40B4-BE49-F238E27FC236}">
                        <a16:creationId xmlns:a16="http://schemas.microsoft.com/office/drawing/2014/main" id="{61CE85DF-9928-444A-87E7-24AA52EF627D}"/>
                      </a:ext>
                    </a:extLst>
                  </p:cNvPr>
                  <p:cNvGrpSpPr/>
                  <p:nvPr/>
                </p:nvGrpSpPr>
                <p:grpSpPr>
                  <a:xfrm>
                    <a:off x="1426553" y="4136253"/>
                    <a:ext cx="2557336" cy="1719017"/>
                    <a:chOff x="-2170772" y="2784954"/>
                    <a:chExt cx="2712783" cy="1853712"/>
                  </a:xfrm>
                </p:grpSpPr>
                <p:sp>
                  <p:nvSpPr>
                    <p:cNvPr id="737" name="Freeform 2">
                      <a:extLst>
                        <a:ext uri="{FF2B5EF4-FFF2-40B4-BE49-F238E27FC236}">
                          <a16:creationId xmlns:a16="http://schemas.microsoft.com/office/drawing/2014/main" id="{E74A625E-9A5E-C54E-9177-7F6CDAD970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2170772" y="2784954"/>
                      <a:ext cx="2712783" cy="1853712"/>
                    </a:xfrm>
                    <a:custGeom>
                      <a:avLst/>
                      <a:gdLst>
                        <a:gd name="T0" fmla="*/ 648763 w 10001"/>
                        <a:gd name="T1" fmla="*/ 34777612 h 10125"/>
                        <a:gd name="T2" fmla="*/ 115976403 w 10001"/>
                        <a:gd name="T3" fmla="*/ 13733703 h 10125"/>
                        <a:gd name="T4" fmla="*/ 507700960 w 10001"/>
                        <a:gd name="T5" fmla="*/ 8662125 h 10125"/>
                        <a:gd name="T6" fmla="*/ 810212713 w 10001"/>
                        <a:gd name="T7" fmla="*/ 0 h 10125"/>
                        <a:gd name="T8" fmla="*/ 1090015738 w 10001"/>
                        <a:gd name="T9" fmla="*/ 8687929 h 10125"/>
                        <a:gd name="T10" fmla="*/ 1310938763 w 10001"/>
                        <a:gd name="T11" fmla="*/ 4279362 h 10125"/>
                        <a:gd name="T12" fmla="*/ 1620263134 w 10001"/>
                        <a:gd name="T13" fmla="*/ 25736690 h 10125"/>
                        <a:gd name="T14" fmla="*/ 1394798364 w 10001"/>
                        <a:gd name="T15" fmla="*/ 58525268 h 10125"/>
                        <a:gd name="T16" fmla="*/ 1134622140 w 10001"/>
                        <a:gd name="T17" fmla="*/ 80266624 h 10125"/>
                        <a:gd name="T18" fmla="*/ 860820276 w 10001"/>
                        <a:gd name="T19" fmla="*/ 76142271 h 10125"/>
                        <a:gd name="T20" fmla="*/ 708996782 w 10001"/>
                        <a:gd name="T21" fmla="*/ 85346835 h 10125"/>
                        <a:gd name="T22" fmla="*/ 509322667 w 10001"/>
                        <a:gd name="T23" fmla="*/ 86268164 h 10125"/>
                        <a:gd name="T24" fmla="*/ 353443899 w 10001"/>
                        <a:gd name="T25" fmla="*/ 67979516 h 10125"/>
                        <a:gd name="T26" fmla="*/ 192536914 w 10001"/>
                        <a:gd name="T27" fmla="*/ 64535347 h 10125"/>
                        <a:gd name="T28" fmla="*/ 648763 w 10001"/>
                        <a:gd name="T29" fmla="*/ 34777612 h 1012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connsiteX0" fmla="*/ 4 w 10040"/>
                        <a:gd name="connsiteY0" fmla="*/ 4039 h 10125"/>
                        <a:gd name="connsiteX1" fmla="*/ 715 w 10040"/>
                        <a:gd name="connsiteY1" fmla="*/ 1595 h 10125"/>
                        <a:gd name="connsiteX2" fmla="*/ 3130 w 10040"/>
                        <a:gd name="connsiteY2" fmla="*/ 1006 h 10125"/>
                        <a:gd name="connsiteX3" fmla="*/ 4995 w 10040"/>
                        <a:gd name="connsiteY3" fmla="*/ 0 h 10125"/>
                        <a:gd name="connsiteX4" fmla="*/ 6720 w 10040"/>
                        <a:gd name="connsiteY4" fmla="*/ 1009 h 10125"/>
                        <a:gd name="connsiteX5" fmla="*/ 9989 w 10040"/>
                        <a:gd name="connsiteY5" fmla="*/ 2989 h 10125"/>
                        <a:gd name="connsiteX6" fmla="*/ 8599 w 10040"/>
                        <a:gd name="connsiteY6" fmla="*/ 6797 h 10125"/>
                        <a:gd name="connsiteX7" fmla="*/ 6995 w 10040"/>
                        <a:gd name="connsiteY7" fmla="*/ 9322 h 10125"/>
                        <a:gd name="connsiteX8" fmla="*/ 5307 w 10040"/>
                        <a:gd name="connsiteY8" fmla="*/ 8843 h 10125"/>
                        <a:gd name="connsiteX9" fmla="*/ 4371 w 10040"/>
                        <a:gd name="connsiteY9" fmla="*/ 9912 h 10125"/>
                        <a:gd name="connsiteX10" fmla="*/ 3140 w 10040"/>
                        <a:gd name="connsiteY10" fmla="*/ 10019 h 10125"/>
                        <a:gd name="connsiteX11" fmla="*/ 2179 w 10040"/>
                        <a:gd name="connsiteY11" fmla="*/ 7895 h 10125"/>
                        <a:gd name="connsiteX12" fmla="*/ 1187 w 10040"/>
                        <a:gd name="connsiteY12" fmla="*/ 7495 h 10125"/>
                        <a:gd name="connsiteX13" fmla="*/ 4 w 10040"/>
                        <a:gd name="connsiteY13" fmla="*/ 4039 h 10125"/>
                        <a:gd name="connsiteX0" fmla="*/ 4 w 8600"/>
                        <a:gd name="connsiteY0" fmla="*/ 4042 h 10128"/>
                        <a:gd name="connsiteX1" fmla="*/ 715 w 8600"/>
                        <a:gd name="connsiteY1" fmla="*/ 1598 h 10128"/>
                        <a:gd name="connsiteX2" fmla="*/ 3130 w 8600"/>
                        <a:gd name="connsiteY2" fmla="*/ 1009 h 10128"/>
                        <a:gd name="connsiteX3" fmla="*/ 4995 w 8600"/>
                        <a:gd name="connsiteY3" fmla="*/ 3 h 10128"/>
                        <a:gd name="connsiteX4" fmla="*/ 6720 w 8600"/>
                        <a:gd name="connsiteY4" fmla="*/ 1012 h 10128"/>
                        <a:gd name="connsiteX5" fmla="*/ 8599 w 8600"/>
                        <a:gd name="connsiteY5" fmla="*/ 6800 h 10128"/>
                        <a:gd name="connsiteX6" fmla="*/ 6995 w 8600"/>
                        <a:gd name="connsiteY6" fmla="*/ 9325 h 10128"/>
                        <a:gd name="connsiteX7" fmla="*/ 5307 w 8600"/>
                        <a:gd name="connsiteY7" fmla="*/ 8846 h 10128"/>
                        <a:gd name="connsiteX8" fmla="*/ 4371 w 8600"/>
                        <a:gd name="connsiteY8" fmla="*/ 9915 h 10128"/>
                        <a:gd name="connsiteX9" fmla="*/ 3140 w 8600"/>
                        <a:gd name="connsiteY9" fmla="*/ 10022 h 10128"/>
                        <a:gd name="connsiteX10" fmla="*/ 2179 w 8600"/>
                        <a:gd name="connsiteY10" fmla="*/ 7898 h 10128"/>
                        <a:gd name="connsiteX11" fmla="*/ 1187 w 8600"/>
                        <a:gd name="connsiteY11" fmla="*/ 7498 h 10128"/>
                        <a:gd name="connsiteX12" fmla="*/ 4 w 8600"/>
                        <a:gd name="connsiteY12" fmla="*/ 4042 h 10128"/>
                        <a:gd name="connsiteX0" fmla="*/ 4 w 9326"/>
                        <a:gd name="connsiteY0" fmla="*/ 3988 h 9997"/>
                        <a:gd name="connsiteX1" fmla="*/ 830 w 9326"/>
                        <a:gd name="connsiteY1" fmla="*/ 1575 h 9997"/>
                        <a:gd name="connsiteX2" fmla="*/ 3639 w 9326"/>
                        <a:gd name="connsiteY2" fmla="*/ 993 h 9997"/>
                        <a:gd name="connsiteX3" fmla="*/ 5807 w 9326"/>
                        <a:gd name="connsiteY3" fmla="*/ 0 h 9997"/>
                        <a:gd name="connsiteX4" fmla="*/ 7813 w 9326"/>
                        <a:gd name="connsiteY4" fmla="*/ 996 h 9997"/>
                        <a:gd name="connsiteX5" fmla="*/ 9324 w 9326"/>
                        <a:gd name="connsiteY5" fmla="*/ 5746 h 9997"/>
                        <a:gd name="connsiteX6" fmla="*/ 8133 w 9326"/>
                        <a:gd name="connsiteY6" fmla="*/ 9204 h 9997"/>
                        <a:gd name="connsiteX7" fmla="*/ 6170 w 9326"/>
                        <a:gd name="connsiteY7" fmla="*/ 8731 h 9997"/>
                        <a:gd name="connsiteX8" fmla="*/ 5082 w 9326"/>
                        <a:gd name="connsiteY8" fmla="*/ 9787 h 9997"/>
                        <a:gd name="connsiteX9" fmla="*/ 3650 w 9326"/>
                        <a:gd name="connsiteY9" fmla="*/ 9892 h 9997"/>
                        <a:gd name="connsiteX10" fmla="*/ 2533 w 9326"/>
                        <a:gd name="connsiteY10" fmla="*/ 7795 h 9997"/>
                        <a:gd name="connsiteX11" fmla="*/ 1379 w 9326"/>
                        <a:gd name="connsiteY11" fmla="*/ 7400 h 9997"/>
                        <a:gd name="connsiteX12" fmla="*/ 4 w 9326"/>
                        <a:gd name="connsiteY12" fmla="*/ 3988 h 9997"/>
                        <a:gd name="connsiteX0" fmla="*/ 4 w 10001"/>
                        <a:gd name="connsiteY0" fmla="*/ 3989 h 10041"/>
                        <a:gd name="connsiteX1" fmla="*/ 890 w 10001"/>
                        <a:gd name="connsiteY1" fmla="*/ 1575 h 10041"/>
                        <a:gd name="connsiteX2" fmla="*/ 3902 w 10001"/>
                        <a:gd name="connsiteY2" fmla="*/ 993 h 10041"/>
                        <a:gd name="connsiteX3" fmla="*/ 6227 w 10001"/>
                        <a:gd name="connsiteY3" fmla="*/ 0 h 10041"/>
                        <a:gd name="connsiteX4" fmla="*/ 8378 w 10001"/>
                        <a:gd name="connsiteY4" fmla="*/ 996 h 10041"/>
                        <a:gd name="connsiteX5" fmla="*/ 9998 w 10001"/>
                        <a:gd name="connsiteY5" fmla="*/ 5748 h 10041"/>
                        <a:gd name="connsiteX6" fmla="*/ 8721 w 10001"/>
                        <a:gd name="connsiteY6" fmla="*/ 9207 h 10041"/>
                        <a:gd name="connsiteX7" fmla="*/ 5449 w 10001"/>
                        <a:gd name="connsiteY7" fmla="*/ 9790 h 10041"/>
                        <a:gd name="connsiteX8" fmla="*/ 3914 w 10001"/>
                        <a:gd name="connsiteY8" fmla="*/ 9895 h 10041"/>
                        <a:gd name="connsiteX9" fmla="*/ 2716 w 10001"/>
                        <a:gd name="connsiteY9" fmla="*/ 7797 h 10041"/>
                        <a:gd name="connsiteX10" fmla="*/ 1479 w 10001"/>
                        <a:gd name="connsiteY10" fmla="*/ 7402 h 10041"/>
                        <a:gd name="connsiteX11" fmla="*/ 4 w 10001"/>
                        <a:gd name="connsiteY11" fmla="*/ 3989 h 10041"/>
                        <a:gd name="connsiteX0" fmla="*/ 4 w 10001"/>
                        <a:gd name="connsiteY0" fmla="*/ 3989 h 14825"/>
                        <a:gd name="connsiteX1" fmla="*/ 890 w 10001"/>
                        <a:gd name="connsiteY1" fmla="*/ 1575 h 14825"/>
                        <a:gd name="connsiteX2" fmla="*/ 3902 w 10001"/>
                        <a:gd name="connsiteY2" fmla="*/ 993 h 14825"/>
                        <a:gd name="connsiteX3" fmla="*/ 6227 w 10001"/>
                        <a:gd name="connsiteY3" fmla="*/ 0 h 14825"/>
                        <a:gd name="connsiteX4" fmla="*/ 8378 w 10001"/>
                        <a:gd name="connsiteY4" fmla="*/ 996 h 14825"/>
                        <a:gd name="connsiteX5" fmla="*/ 9998 w 10001"/>
                        <a:gd name="connsiteY5" fmla="*/ 5748 h 14825"/>
                        <a:gd name="connsiteX6" fmla="*/ 8721 w 10001"/>
                        <a:gd name="connsiteY6" fmla="*/ 9207 h 14825"/>
                        <a:gd name="connsiteX7" fmla="*/ 6011 w 10001"/>
                        <a:gd name="connsiteY7" fmla="*/ 14823 h 14825"/>
                        <a:gd name="connsiteX8" fmla="*/ 3914 w 10001"/>
                        <a:gd name="connsiteY8" fmla="*/ 9895 h 14825"/>
                        <a:gd name="connsiteX9" fmla="*/ 2716 w 10001"/>
                        <a:gd name="connsiteY9" fmla="*/ 7797 h 14825"/>
                        <a:gd name="connsiteX10" fmla="*/ 1479 w 10001"/>
                        <a:gd name="connsiteY10" fmla="*/ 7402 h 14825"/>
                        <a:gd name="connsiteX11" fmla="*/ 4 w 10001"/>
                        <a:gd name="connsiteY11" fmla="*/ 3989 h 14825"/>
                        <a:gd name="connsiteX0" fmla="*/ 4 w 10001"/>
                        <a:gd name="connsiteY0" fmla="*/ 7436 h 18272"/>
                        <a:gd name="connsiteX1" fmla="*/ 890 w 10001"/>
                        <a:gd name="connsiteY1" fmla="*/ 5022 h 18272"/>
                        <a:gd name="connsiteX2" fmla="*/ 3902 w 10001"/>
                        <a:gd name="connsiteY2" fmla="*/ 4440 h 18272"/>
                        <a:gd name="connsiteX3" fmla="*/ 6026 w 10001"/>
                        <a:gd name="connsiteY3" fmla="*/ 0 h 18272"/>
                        <a:gd name="connsiteX4" fmla="*/ 8378 w 10001"/>
                        <a:gd name="connsiteY4" fmla="*/ 4443 h 18272"/>
                        <a:gd name="connsiteX5" fmla="*/ 9998 w 10001"/>
                        <a:gd name="connsiteY5" fmla="*/ 9195 h 18272"/>
                        <a:gd name="connsiteX6" fmla="*/ 8721 w 10001"/>
                        <a:gd name="connsiteY6" fmla="*/ 12654 h 18272"/>
                        <a:gd name="connsiteX7" fmla="*/ 6011 w 10001"/>
                        <a:gd name="connsiteY7" fmla="*/ 18270 h 18272"/>
                        <a:gd name="connsiteX8" fmla="*/ 3914 w 10001"/>
                        <a:gd name="connsiteY8" fmla="*/ 13342 h 18272"/>
                        <a:gd name="connsiteX9" fmla="*/ 2716 w 10001"/>
                        <a:gd name="connsiteY9" fmla="*/ 11244 h 18272"/>
                        <a:gd name="connsiteX10" fmla="*/ 1479 w 10001"/>
                        <a:gd name="connsiteY10" fmla="*/ 10849 h 18272"/>
                        <a:gd name="connsiteX11" fmla="*/ 4 w 10001"/>
                        <a:gd name="connsiteY11" fmla="*/ 7436 h 18272"/>
                        <a:gd name="connsiteX0" fmla="*/ 1 w 9998"/>
                        <a:gd name="connsiteY0" fmla="*/ 7436 h 18272"/>
                        <a:gd name="connsiteX1" fmla="*/ 3899 w 9998"/>
                        <a:gd name="connsiteY1" fmla="*/ 4440 h 18272"/>
                        <a:gd name="connsiteX2" fmla="*/ 6023 w 9998"/>
                        <a:gd name="connsiteY2" fmla="*/ 0 h 18272"/>
                        <a:gd name="connsiteX3" fmla="*/ 8375 w 9998"/>
                        <a:gd name="connsiteY3" fmla="*/ 4443 h 18272"/>
                        <a:gd name="connsiteX4" fmla="*/ 9995 w 9998"/>
                        <a:gd name="connsiteY4" fmla="*/ 9195 h 18272"/>
                        <a:gd name="connsiteX5" fmla="*/ 8718 w 9998"/>
                        <a:gd name="connsiteY5" fmla="*/ 12654 h 18272"/>
                        <a:gd name="connsiteX6" fmla="*/ 6008 w 9998"/>
                        <a:gd name="connsiteY6" fmla="*/ 18270 h 18272"/>
                        <a:gd name="connsiteX7" fmla="*/ 3911 w 9998"/>
                        <a:gd name="connsiteY7" fmla="*/ 13342 h 18272"/>
                        <a:gd name="connsiteX8" fmla="*/ 2713 w 9998"/>
                        <a:gd name="connsiteY8" fmla="*/ 11244 h 18272"/>
                        <a:gd name="connsiteX9" fmla="*/ 1476 w 9998"/>
                        <a:gd name="connsiteY9" fmla="*/ 10849 h 18272"/>
                        <a:gd name="connsiteX10" fmla="*/ 1 w 9998"/>
                        <a:gd name="connsiteY10" fmla="*/ 7436 h 18272"/>
                        <a:gd name="connsiteX0" fmla="*/ 35 w 8559"/>
                        <a:gd name="connsiteY0" fmla="*/ 5938 h 10000"/>
                        <a:gd name="connsiteX1" fmla="*/ 2459 w 8559"/>
                        <a:gd name="connsiteY1" fmla="*/ 2430 h 10000"/>
                        <a:gd name="connsiteX2" fmla="*/ 4583 w 8559"/>
                        <a:gd name="connsiteY2" fmla="*/ 0 h 10000"/>
                        <a:gd name="connsiteX3" fmla="*/ 6936 w 8559"/>
                        <a:gd name="connsiteY3" fmla="*/ 2432 h 10000"/>
                        <a:gd name="connsiteX4" fmla="*/ 8556 w 8559"/>
                        <a:gd name="connsiteY4" fmla="*/ 5032 h 10000"/>
                        <a:gd name="connsiteX5" fmla="*/ 7279 w 8559"/>
                        <a:gd name="connsiteY5" fmla="*/ 6925 h 10000"/>
                        <a:gd name="connsiteX6" fmla="*/ 4568 w 8559"/>
                        <a:gd name="connsiteY6" fmla="*/ 9999 h 10000"/>
                        <a:gd name="connsiteX7" fmla="*/ 2471 w 8559"/>
                        <a:gd name="connsiteY7" fmla="*/ 7302 h 10000"/>
                        <a:gd name="connsiteX8" fmla="*/ 1273 w 8559"/>
                        <a:gd name="connsiteY8" fmla="*/ 6154 h 10000"/>
                        <a:gd name="connsiteX9" fmla="*/ 35 w 8559"/>
                        <a:gd name="connsiteY9" fmla="*/ 5938 h 10000"/>
                        <a:gd name="connsiteX0" fmla="*/ 49 w 9820"/>
                        <a:gd name="connsiteY0" fmla="*/ 4655 h 10000"/>
                        <a:gd name="connsiteX1" fmla="*/ 2693 w 9820"/>
                        <a:gd name="connsiteY1" fmla="*/ 2430 h 10000"/>
                        <a:gd name="connsiteX2" fmla="*/ 5175 w 9820"/>
                        <a:gd name="connsiteY2" fmla="*/ 0 h 10000"/>
                        <a:gd name="connsiteX3" fmla="*/ 7924 w 9820"/>
                        <a:gd name="connsiteY3" fmla="*/ 2432 h 10000"/>
                        <a:gd name="connsiteX4" fmla="*/ 9816 w 9820"/>
                        <a:gd name="connsiteY4" fmla="*/ 5032 h 10000"/>
                        <a:gd name="connsiteX5" fmla="*/ 8324 w 9820"/>
                        <a:gd name="connsiteY5" fmla="*/ 6925 h 10000"/>
                        <a:gd name="connsiteX6" fmla="*/ 5157 w 9820"/>
                        <a:gd name="connsiteY6" fmla="*/ 9999 h 10000"/>
                        <a:gd name="connsiteX7" fmla="*/ 2707 w 9820"/>
                        <a:gd name="connsiteY7" fmla="*/ 7302 h 10000"/>
                        <a:gd name="connsiteX8" fmla="*/ 1307 w 9820"/>
                        <a:gd name="connsiteY8" fmla="*/ 6154 h 10000"/>
                        <a:gd name="connsiteX9" fmla="*/ 49 w 9820"/>
                        <a:gd name="connsiteY9" fmla="*/ 4655 h 10000"/>
                        <a:gd name="connsiteX0" fmla="*/ 45 w 9995"/>
                        <a:gd name="connsiteY0" fmla="*/ 4655 h 10000"/>
                        <a:gd name="connsiteX1" fmla="*/ 2737 w 9995"/>
                        <a:gd name="connsiteY1" fmla="*/ 2430 h 10000"/>
                        <a:gd name="connsiteX2" fmla="*/ 5265 w 9995"/>
                        <a:gd name="connsiteY2" fmla="*/ 0 h 10000"/>
                        <a:gd name="connsiteX3" fmla="*/ 8064 w 9995"/>
                        <a:gd name="connsiteY3" fmla="*/ 2432 h 10000"/>
                        <a:gd name="connsiteX4" fmla="*/ 9991 w 9995"/>
                        <a:gd name="connsiteY4" fmla="*/ 5032 h 10000"/>
                        <a:gd name="connsiteX5" fmla="*/ 8472 w 9995"/>
                        <a:gd name="connsiteY5" fmla="*/ 6925 h 10000"/>
                        <a:gd name="connsiteX6" fmla="*/ 5247 w 9995"/>
                        <a:gd name="connsiteY6" fmla="*/ 9999 h 10000"/>
                        <a:gd name="connsiteX7" fmla="*/ 2752 w 9995"/>
                        <a:gd name="connsiteY7" fmla="*/ 7302 h 10000"/>
                        <a:gd name="connsiteX8" fmla="*/ 1374 w 9995"/>
                        <a:gd name="connsiteY8" fmla="*/ 6984 h 10000"/>
                        <a:gd name="connsiteX9" fmla="*/ 45 w 9995"/>
                        <a:gd name="connsiteY9" fmla="*/ 4655 h 10000"/>
                        <a:gd name="connsiteX0" fmla="*/ 45 w 10000"/>
                        <a:gd name="connsiteY0" fmla="*/ 5032 h 10377"/>
                        <a:gd name="connsiteX1" fmla="*/ 2738 w 10000"/>
                        <a:gd name="connsiteY1" fmla="*/ 2807 h 10377"/>
                        <a:gd name="connsiteX2" fmla="*/ 4886 w 10000"/>
                        <a:gd name="connsiteY2" fmla="*/ 0 h 10377"/>
                        <a:gd name="connsiteX3" fmla="*/ 8068 w 10000"/>
                        <a:gd name="connsiteY3" fmla="*/ 2809 h 10377"/>
                        <a:gd name="connsiteX4" fmla="*/ 9996 w 10000"/>
                        <a:gd name="connsiteY4" fmla="*/ 5409 h 10377"/>
                        <a:gd name="connsiteX5" fmla="*/ 8476 w 10000"/>
                        <a:gd name="connsiteY5" fmla="*/ 7302 h 10377"/>
                        <a:gd name="connsiteX6" fmla="*/ 5250 w 10000"/>
                        <a:gd name="connsiteY6" fmla="*/ 10376 h 10377"/>
                        <a:gd name="connsiteX7" fmla="*/ 2753 w 10000"/>
                        <a:gd name="connsiteY7" fmla="*/ 7679 h 10377"/>
                        <a:gd name="connsiteX8" fmla="*/ 1375 w 10000"/>
                        <a:gd name="connsiteY8" fmla="*/ 7361 h 10377"/>
                        <a:gd name="connsiteX9" fmla="*/ 45 w 10000"/>
                        <a:gd name="connsiteY9" fmla="*/ 5032 h 10377"/>
                        <a:gd name="connsiteX0" fmla="*/ 45 w 10000"/>
                        <a:gd name="connsiteY0" fmla="*/ 5036 h 10381"/>
                        <a:gd name="connsiteX1" fmla="*/ 2738 w 10000"/>
                        <a:gd name="connsiteY1" fmla="*/ 2811 h 10381"/>
                        <a:gd name="connsiteX2" fmla="*/ 4886 w 10000"/>
                        <a:gd name="connsiteY2" fmla="*/ 4 h 10381"/>
                        <a:gd name="connsiteX3" fmla="*/ 8068 w 10000"/>
                        <a:gd name="connsiteY3" fmla="*/ 2813 h 10381"/>
                        <a:gd name="connsiteX4" fmla="*/ 9996 w 10000"/>
                        <a:gd name="connsiteY4" fmla="*/ 5413 h 10381"/>
                        <a:gd name="connsiteX5" fmla="*/ 8476 w 10000"/>
                        <a:gd name="connsiteY5" fmla="*/ 7306 h 10381"/>
                        <a:gd name="connsiteX6" fmla="*/ 5250 w 10000"/>
                        <a:gd name="connsiteY6" fmla="*/ 10380 h 10381"/>
                        <a:gd name="connsiteX7" fmla="*/ 2753 w 10000"/>
                        <a:gd name="connsiteY7" fmla="*/ 7683 h 10381"/>
                        <a:gd name="connsiteX8" fmla="*/ 1375 w 10000"/>
                        <a:gd name="connsiteY8" fmla="*/ 7365 h 10381"/>
                        <a:gd name="connsiteX9" fmla="*/ 45 w 10000"/>
                        <a:gd name="connsiteY9" fmla="*/ 5036 h 10381"/>
                        <a:gd name="connsiteX0" fmla="*/ 45 w 10000"/>
                        <a:gd name="connsiteY0" fmla="*/ 5036 h 10796"/>
                        <a:gd name="connsiteX1" fmla="*/ 2738 w 10000"/>
                        <a:gd name="connsiteY1" fmla="*/ 2811 h 10796"/>
                        <a:gd name="connsiteX2" fmla="*/ 4886 w 10000"/>
                        <a:gd name="connsiteY2" fmla="*/ 4 h 10796"/>
                        <a:gd name="connsiteX3" fmla="*/ 8068 w 10000"/>
                        <a:gd name="connsiteY3" fmla="*/ 2813 h 10796"/>
                        <a:gd name="connsiteX4" fmla="*/ 9996 w 10000"/>
                        <a:gd name="connsiteY4" fmla="*/ 5413 h 10796"/>
                        <a:gd name="connsiteX5" fmla="*/ 8476 w 10000"/>
                        <a:gd name="connsiteY5" fmla="*/ 7306 h 10796"/>
                        <a:gd name="connsiteX6" fmla="*/ 5202 w 10000"/>
                        <a:gd name="connsiteY6" fmla="*/ 10795 h 10796"/>
                        <a:gd name="connsiteX7" fmla="*/ 2753 w 10000"/>
                        <a:gd name="connsiteY7" fmla="*/ 7683 h 10796"/>
                        <a:gd name="connsiteX8" fmla="*/ 1375 w 10000"/>
                        <a:gd name="connsiteY8" fmla="*/ 7365 h 10796"/>
                        <a:gd name="connsiteX9" fmla="*/ 45 w 10000"/>
                        <a:gd name="connsiteY9" fmla="*/ 5036 h 10796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000" h="10795">
                          <a:moveTo>
                            <a:pt x="45" y="5036"/>
                          </a:moveTo>
                          <a:cubicBezTo>
                            <a:pt x="272" y="4277"/>
                            <a:pt x="1931" y="3650"/>
                            <a:pt x="2738" y="2811"/>
                          </a:cubicBezTo>
                          <a:cubicBezTo>
                            <a:pt x="3545" y="1972"/>
                            <a:pt x="3352" y="117"/>
                            <a:pt x="4886" y="4"/>
                          </a:cubicBezTo>
                          <a:cubicBezTo>
                            <a:pt x="6420" y="-109"/>
                            <a:pt x="7216" y="1912"/>
                            <a:pt x="8068" y="2813"/>
                          </a:cubicBezTo>
                          <a:cubicBezTo>
                            <a:pt x="8920" y="3715"/>
                            <a:pt x="9928" y="3420"/>
                            <a:pt x="9996" y="5413"/>
                          </a:cubicBezTo>
                          <a:cubicBezTo>
                            <a:pt x="10064" y="7406"/>
                            <a:pt x="9275" y="6409"/>
                            <a:pt x="8476" y="7306"/>
                          </a:cubicBezTo>
                          <a:cubicBezTo>
                            <a:pt x="7677" y="8203"/>
                            <a:pt x="7086" y="10770"/>
                            <a:pt x="5202" y="10795"/>
                          </a:cubicBezTo>
                          <a:cubicBezTo>
                            <a:pt x="3318" y="10820"/>
                            <a:pt x="3391" y="8255"/>
                            <a:pt x="2753" y="7683"/>
                          </a:cubicBezTo>
                          <a:cubicBezTo>
                            <a:pt x="2115" y="7111"/>
                            <a:pt x="2326" y="7496"/>
                            <a:pt x="1375" y="7365"/>
                          </a:cubicBezTo>
                          <a:cubicBezTo>
                            <a:pt x="493" y="6773"/>
                            <a:pt x="-182" y="5795"/>
                            <a:pt x="45" y="5036"/>
                          </a:cubicBezTo>
                          <a:close/>
                        </a:path>
                      </a:pathLst>
                    </a:custGeom>
                    <a:solidFill>
                      <a:srgbClr val="9CE0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685800">
                        <a:defRPr/>
                      </a:pPr>
                      <a:endParaRPr lang="en-US" sz="1350" kern="0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738" name="Group 737">
                      <a:extLst>
                        <a:ext uri="{FF2B5EF4-FFF2-40B4-BE49-F238E27FC236}">
                          <a16:creationId xmlns:a16="http://schemas.microsoft.com/office/drawing/2014/main" id="{005DCEEF-EFC7-514E-8C89-60C23B8D10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935370" y="2935816"/>
                      <a:ext cx="2333625" cy="1652776"/>
                      <a:chOff x="833331" y="2873352"/>
                      <a:chExt cx="2333625" cy="1652776"/>
                    </a:xfrm>
                  </p:grpSpPr>
                  <p:grpSp>
                    <p:nvGrpSpPr>
                      <p:cNvPr id="739" name="Group 738">
                        <a:extLst>
                          <a:ext uri="{FF2B5EF4-FFF2-40B4-BE49-F238E27FC236}">
                            <a16:creationId xmlns:a16="http://schemas.microsoft.com/office/drawing/2014/main" id="{AAB72804-6BE8-5748-9B24-6E0EE728AAD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7530" cy="431459"/>
                        <a:chOff x="1736090" y="2873352"/>
                        <a:chExt cx="567530" cy="431459"/>
                      </a:xfrm>
                    </p:grpSpPr>
                    <p:grpSp>
                      <p:nvGrpSpPr>
                        <p:cNvPr id="786" name="Group 327">
                          <a:extLst>
                            <a:ext uri="{FF2B5EF4-FFF2-40B4-BE49-F238E27FC236}">
                              <a16:creationId xmlns:a16="http://schemas.microsoft.com/office/drawing/2014/main" id="{FA68E032-55E8-8B40-ABAE-F05183A62D5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790" name="Oval 789">
                            <a:extLst>
                              <a:ext uri="{FF2B5EF4-FFF2-40B4-BE49-F238E27FC236}">
                                <a16:creationId xmlns:a16="http://schemas.microsoft.com/office/drawing/2014/main" id="{BD10E64F-4CF2-F34E-AEB0-AD8997DFD8B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91" name="Rectangle 790">
                            <a:extLst>
                              <a:ext uri="{FF2B5EF4-FFF2-40B4-BE49-F238E27FC236}">
                                <a16:creationId xmlns:a16="http://schemas.microsoft.com/office/drawing/2014/main" id="{AE94B377-C034-D840-B45A-4702304B161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92" name="Oval 791">
                            <a:extLst>
                              <a:ext uri="{FF2B5EF4-FFF2-40B4-BE49-F238E27FC236}">
                                <a16:creationId xmlns:a16="http://schemas.microsoft.com/office/drawing/2014/main" id="{58728178-E5A9-DC40-B418-327E8A4F9D8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93" name="Freeform 792">
                            <a:extLst>
                              <a:ext uri="{FF2B5EF4-FFF2-40B4-BE49-F238E27FC236}">
                                <a16:creationId xmlns:a16="http://schemas.microsoft.com/office/drawing/2014/main" id="{5AEB7CD2-090F-794C-AA70-233ED633DA2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94" name="Freeform 793">
                            <a:extLst>
                              <a:ext uri="{FF2B5EF4-FFF2-40B4-BE49-F238E27FC236}">
                                <a16:creationId xmlns:a16="http://schemas.microsoft.com/office/drawing/2014/main" id="{83125BAA-FA09-E747-974E-E0F54A470A4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95" name="Freeform 794">
                            <a:extLst>
                              <a:ext uri="{FF2B5EF4-FFF2-40B4-BE49-F238E27FC236}">
                                <a16:creationId xmlns:a16="http://schemas.microsoft.com/office/drawing/2014/main" id="{87103A88-30C2-5345-982D-0F945134F71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96" name="Freeform 795">
                            <a:extLst>
                              <a:ext uri="{FF2B5EF4-FFF2-40B4-BE49-F238E27FC236}">
                                <a16:creationId xmlns:a16="http://schemas.microsoft.com/office/drawing/2014/main" id="{5047CBF9-975B-9C45-99F0-408800C1BB7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797" name="Straight Connector 796">
                            <a:extLst>
                              <a:ext uri="{FF2B5EF4-FFF2-40B4-BE49-F238E27FC236}">
                                <a16:creationId xmlns:a16="http://schemas.microsoft.com/office/drawing/2014/main" id="{AD2BA30B-6DEF-894C-907B-399D236BCF34}"/>
                              </a:ext>
                            </a:extLst>
                          </p:cNvPr>
                          <p:cNvCxnSpPr>
                            <a:endCxn id="792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798" name="Straight Connector 797">
                            <a:extLst>
                              <a:ext uri="{FF2B5EF4-FFF2-40B4-BE49-F238E27FC236}">
                                <a16:creationId xmlns:a16="http://schemas.microsoft.com/office/drawing/2014/main" id="{F207D725-2B15-474F-90B1-EFB0D8D008A9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787" name="Group 786">
                          <a:extLst>
                            <a:ext uri="{FF2B5EF4-FFF2-40B4-BE49-F238E27FC236}">
                              <a16:creationId xmlns:a16="http://schemas.microsoft.com/office/drawing/2014/main" id="{B2436551-7EC1-D94E-88A5-A751023040D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33258" cy="431459"/>
                          <a:chOff x="667045" y="1708643"/>
                          <a:chExt cx="533258" cy="431459"/>
                        </a:xfrm>
                      </p:grpSpPr>
                      <p:sp>
                        <p:nvSpPr>
                          <p:cNvPr id="788" name="Oval 787">
                            <a:extLst>
                              <a:ext uri="{FF2B5EF4-FFF2-40B4-BE49-F238E27FC236}">
                                <a16:creationId xmlns:a16="http://schemas.microsoft.com/office/drawing/2014/main" id="{ACD4F590-5511-8C49-856C-D9F61EC3A6F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89" name="TextBox 788">
                            <a:extLst>
                              <a:ext uri="{FF2B5EF4-FFF2-40B4-BE49-F238E27FC236}">
                                <a16:creationId xmlns:a16="http://schemas.microsoft.com/office/drawing/2014/main" id="{C2CDE2C1-D78A-0441-8274-26D8DC0CF38C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33258" cy="43145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1b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740" name="Group 739">
                        <a:extLst>
                          <a:ext uri="{FF2B5EF4-FFF2-40B4-BE49-F238E27FC236}">
                            <a16:creationId xmlns:a16="http://schemas.microsoft.com/office/drawing/2014/main" id="{30B06503-E49F-DC47-9B3A-3731490D11B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7530" cy="431459"/>
                        <a:chOff x="1736090" y="2873352"/>
                        <a:chExt cx="567530" cy="431459"/>
                      </a:xfrm>
                    </p:grpSpPr>
                    <p:grpSp>
                      <p:nvGrpSpPr>
                        <p:cNvPr id="773" name="Group 327">
                          <a:extLst>
                            <a:ext uri="{FF2B5EF4-FFF2-40B4-BE49-F238E27FC236}">
                              <a16:creationId xmlns:a16="http://schemas.microsoft.com/office/drawing/2014/main" id="{2DF5F91E-84FA-834A-B744-DDF2B6BE2C6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777" name="Oval 776">
                            <a:extLst>
                              <a:ext uri="{FF2B5EF4-FFF2-40B4-BE49-F238E27FC236}">
                                <a16:creationId xmlns:a16="http://schemas.microsoft.com/office/drawing/2014/main" id="{E9733A7F-2AA5-2E4A-A2DB-9A5E4827636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78" name="Rectangle 777">
                            <a:extLst>
                              <a:ext uri="{FF2B5EF4-FFF2-40B4-BE49-F238E27FC236}">
                                <a16:creationId xmlns:a16="http://schemas.microsoft.com/office/drawing/2014/main" id="{42A70AC3-35DD-6C4E-81FA-829BE6DA3CA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79" name="Oval 778">
                            <a:extLst>
                              <a:ext uri="{FF2B5EF4-FFF2-40B4-BE49-F238E27FC236}">
                                <a16:creationId xmlns:a16="http://schemas.microsoft.com/office/drawing/2014/main" id="{A2304BF1-3DDD-9340-8A84-AE9C369F51D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80" name="Freeform 779">
                            <a:extLst>
                              <a:ext uri="{FF2B5EF4-FFF2-40B4-BE49-F238E27FC236}">
                                <a16:creationId xmlns:a16="http://schemas.microsoft.com/office/drawing/2014/main" id="{C3970DA3-3E29-074C-AC04-97FF17D7508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81" name="Freeform 780">
                            <a:extLst>
                              <a:ext uri="{FF2B5EF4-FFF2-40B4-BE49-F238E27FC236}">
                                <a16:creationId xmlns:a16="http://schemas.microsoft.com/office/drawing/2014/main" id="{A39C2CAD-8AE3-D646-96F8-76FA1622C78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82" name="Freeform 781">
                            <a:extLst>
                              <a:ext uri="{FF2B5EF4-FFF2-40B4-BE49-F238E27FC236}">
                                <a16:creationId xmlns:a16="http://schemas.microsoft.com/office/drawing/2014/main" id="{8E58313C-9438-C241-BDDB-74043441908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83" name="Freeform 782">
                            <a:extLst>
                              <a:ext uri="{FF2B5EF4-FFF2-40B4-BE49-F238E27FC236}">
                                <a16:creationId xmlns:a16="http://schemas.microsoft.com/office/drawing/2014/main" id="{9CBF95A9-3F3A-1444-B368-813148C6B13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784" name="Straight Connector 783">
                            <a:extLst>
                              <a:ext uri="{FF2B5EF4-FFF2-40B4-BE49-F238E27FC236}">
                                <a16:creationId xmlns:a16="http://schemas.microsoft.com/office/drawing/2014/main" id="{A0367D39-3CC9-2441-B780-91D982F2F0E8}"/>
                              </a:ext>
                            </a:extLst>
                          </p:cNvPr>
                          <p:cNvCxnSpPr>
                            <a:endCxn id="779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785" name="Straight Connector 784">
                            <a:extLst>
                              <a:ext uri="{FF2B5EF4-FFF2-40B4-BE49-F238E27FC236}">
                                <a16:creationId xmlns:a16="http://schemas.microsoft.com/office/drawing/2014/main" id="{8F40F5A7-D40E-8B4C-AFDC-FC86F9537BCD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774" name="Group 773">
                          <a:extLst>
                            <a:ext uri="{FF2B5EF4-FFF2-40B4-BE49-F238E27FC236}">
                              <a16:creationId xmlns:a16="http://schemas.microsoft.com/office/drawing/2014/main" id="{192D6118-E0AD-F84C-A99E-31288D389E7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33258" cy="431459"/>
                          <a:chOff x="667045" y="1708643"/>
                          <a:chExt cx="533258" cy="431459"/>
                        </a:xfrm>
                      </p:grpSpPr>
                      <p:sp>
                        <p:nvSpPr>
                          <p:cNvPr id="775" name="Oval 774">
                            <a:extLst>
                              <a:ext uri="{FF2B5EF4-FFF2-40B4-BE49-F238E27FC236}">
                                <a16:creationId xmlns:a16="http://schemas.microsoft.com/office/drawing/2014/main" id="{FD8BB520-2A90-7449-A407-C092110AE6D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76" name="TextBox 775">
                            <a:extLst>
                              <a:ext uri="{FF2B5EF4-FFF2-40B4-BE49-F238E27FC236}">
                                <a16:creationId xmlns:a16="http://schemas.microsoft.com/office/drawing/2014/main" id="{0F6981BB-37AF-5849-86B5-6BCEE26BBDC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33258" cy="43145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1d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741" name="Group 740">
                        <a:extLst>
                          <a:ext uri="{FF2B5EF4-FFF2-40B4-BE49-F238E27FC236}">
                            <a16:creationId xmlns:a16="http://schemas.microsoft.com/office/drawing/2014/main" id="{32F58F87-527B-1B40-ACA5-ACBABC3E393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431460"/>
                        <a:chOff x="1736090" y="2873352"/>
                        <a:chExt cx="565150" cy="431460"/>
                      </a:xfrm>
                    </p:grpSpPr>
                    <p:grpSp>
                      <p:nvGrpSpPr>
                        <p:cNvPr id="760" name="Group 327">
                          <a:extLst>
                            <a:ext uri="{FF2B5EF4-FFF2-40B4-BE49-F238E27FC236}">
                              <a16:creationId xmlns:a16="http://schemas.microsoft.com/office/drawing/2014/main" id="{26A2847C-9B2E-3B4D-A0A8-23BF9E8573C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764" name="Oval 763">
                            <a:extLst>
                              <a:ext uri="{FF2B5EF4-FFF2-40B4-BE49-F238E27FC236}">
                                <a16:creationId xmlns:a16="http://schemas.microsoft.com/office/drawing/2014/main" id="{30C26719-CE59-9542-89AE-113EE4378C1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65" name="Rectangle 764">
                            <a:extLst>
                              <a:ext uri="{FF2B5EF4-FFF2-40B4-BE49-F238E27FC236}">
                                <a16:creationId xmlns:a16="http://schemas.microsoft.com/office/drawing/2014/main" id="{A8E5EF72-8959-A141-A27F-DCBB3B6FC5F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66" name="Oval 765">
                            <a:extLst>
                              <a:ext uri="{FF2B5EF4-FFF2-40B4-BE49-F238E27FC236}">
                                <a16:creationId xmlns:a16="http://schemas.microsoft.com/office/drawing/2014/main" id="{DB0E1E96-6E05-444E-AFE1-7FED441A28D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67" name="Freeform 766">
                            <a:extLst>
                              <a:ext uri="{FF2B5EF4-FFF2-40B4-BE49-F238E27FC236}">
                                <a16:creationId xmlns:a16="http://schemas.microsoft.com/office/drawing/2014/main" id="{D804BAE9-01C9-F04F-864A-DC69CA8704C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68" name="Freeform 767">
                            <a:extLst>
                              <a:ext uri="{FF2B5EF4-FFF2-40B4-BE49-F238E27FC236}">
                                <a16:creationId xmlns:a16="http://schemas.microsoft.com/office/drawing/2014/main" id="{B80D1005-8D7E-794B-B66A-BBEE9BB83D4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69" name="Freeform 768">
                            <a:extLst>
                              <a:ext uri="{FF2B5EF4-FFF2-40B4-BE49-F238E27FC236}">
                                <a16:creationId xmlns:a16="http://schemas.microsoft.com/office/drawing/2014/main" id="{26061C07-030E-2943-8233-ED972C0F1DE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70" name="Freeform 769">
                            <a:extLst>
                              <a:ext uri="{FF2B5EF4-FFF2-40B4-BE49-F238E27FC236}">
                                <a16:creationId xmlns:a16="http://schemas.microsoft.com/office/drawing/2014/main" id="{3BC56B66-F93D-6E4E-9C3A-FA330ACFD48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771" name="Straight Connector 770">
                            <a:extLst>
                              <a:ext uri="{FF2B5EF4-FFF2-40B4-BE49-F238E27FC236}">
                                <a16:creationId xmlns:a16="http://schemas.microsoft.com/office/drawing/2014/main" id="{FA079037-40EF-364F-8071-B27874032277}"/>
                              </a:ext>
                            </a:extLst>
                          </p:cNvPr>
                          <p:cNvCxnSpPr>
                            <a:endCxn id="766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772" name="Straight Connector 771">
                            <a:extLst>
                              <a:ext uri="{FF2B5EF4-FFF2-40B4-BE49-F238E27FC236}">
                                <a16:creationId xmlns:a16="http://schemas.microsoft.com/office/drawing/2014/main" id="{D68AD61A-014B-2C44-AEA7-6534E8E342D2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761" name="Group 760">
                          <a:extLst>
                            <a:ext uri="{FF2B5EF4-FFF2-40B4-BE49-F238E27FC236}">
                              <a16:creationId xmlns:a16="http://schemas.microsoft.com/office/drawing/2014/main" id="{87F5F90C-BD59-C24C-B311-C965CD629E1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19654" cy="431460"/>
                          <a:chOff x="667045" y="1708643"/>
                          <a:chExt cx="519654" cy="431460"/>
                        </a:xfrm>
                      </p:grpSpPr>
                      <p:sp>
                        <p:nvSpPr>
                          <p:cNvPr id="762" name="Oval 761">
                            <a:extLst>
                              <a:ext uri="{FF2B5EF4-FFF2-40B4-BE49-F238E27FC236}">
                                <a16:creationId xmlns:a16="http://schemas.microsoft.com/office/drawing/2014/main" id="{7C520CBA-321F-F843-9FC1-D6E80EC7AED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63" name="TextBox 762">
                            <a:extLst>
                              <a:ext uri="{FF2B5EF4-FFF2-40B4-BE49-F238E27FC236}">
                                <a16:creationId xmlns:a16="http://schemas.microsoft.com/office/drawing/2014/main" id="{ECCEE075-3442-A44F-BF70-46ED0241067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19654" cy="43146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1c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742" name="Group 741">
                        <a:extLst>
                          <a:ext uri="{FF2B5EF4-FFF2-40B4-BE49-F238E27FC236}">
                            <a16:creationId xmlns:a16="http://schemas.microsoft.com/office/drawing/2014/main" id="{A020CA2E-AA9F-4E45-9B49-88BD8CF4D58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7530" cy="431460"/>
                        <a:chOff x="1736090" y="2873352"/>
                        <a:chExt cx="567530" cy="431460"/>
                      </a:xfrm>
                    </p:grpSpPr>
                    <p:grpSp>
                      <p:nvGrpSpPr>
                        <p:cNvPr id="747" name="Group 327">
                          <a:extLst>
                            <a:ext uri="{FF2B5EF4-FFF2-40B4-BE49-F238E27FC236}">
                              <a16:creationId xmlns:a16="http://schemas.microsoft.com/office/drawing/2014/main" id="{1D1A1E72-3B17-A940-AC16-3BF9D55AC22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751" name="Oval 750">
                            <a:extLst>
                              <a:ext uri="{FF2B5EF4-FFF2-40B4-BE49-F238E27FC236}">
                                <a16:creationId xmlns:a16="http://schemas.microsoft.com/office/drawing/2014/main" id="{B433E55A-8E54-A948-BFFA-495C9897ED5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52" name="Rectangle 751">
                            <a:extLst>
                              <a:ext uri="{FF2B5EF4-FFF2-40B4-BE49-F238E27FC236}">
                                <a16:creationId xmlns:a16="http://schemas.microsoft.com/office/drawing/2014/main" id="{1FAC2971-718D-8749-B0A3-A391F5616E3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53" name="Oval 752">
                            <a:extLst>
                              <a:ext uri="{FF2B5EF4-FFF2-40B4-BE49-F238E27FC236}">
                                <a16:creationId xmlns:a16="http://schemas.microsoft.com/office/drawing/2014/main" id="{9CB00B62-F2EF-4245-907B-8857ED29453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54" name="Freeform 753">
                            <a:extLst>
                              <a:ext uri="{FF2B5EF4-FFF2-40B4-BE49-F238E27FC236}">
                                <a16:creationId xmlns:a16="http://schemas.microsoft.com/office/drawing/2014/main" id="{776591EF-CB11-1B4F-8B98-2BD58542544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55" name="Freeform 754">
                            <a:extLst>
                              <a:ext uri="{FF2B5EF4-FFF2-40B4-BE49-F238E27FC236}">
                                <a16:creationId xmlns:a16="http://schemas.microsoft.com/office/drawing/2014/main" id="{70168348-6BB3-A44B-B3DC-B315B168EF4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56" name="Freeform 755">
                            <a:extLst>
                              <a:ext uri="{FF2B5EF4-FFF2-40B4-BE49-F238E27FC236}">
                                <a16:creationId xmlns:a16="http://schemas.microsoft.com/office/drawing/2014/main" id="{5BBBC961-9879-9F47-83D3-63D60E7E761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57" name="Freeform 756">
                            <a:extLst>
                              <a:ext uri="{FF2B5EF4-FFF2-40B4-BE49-F238E27FC236}">
                                <a16:creationId xmlns:a16="http://schemas.microsoft.com/office/drawing/2014/main" id="{9F7AF4E8-DF0D-574C-AE6D-C228DDB0043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758" name="Straight Connector 757">
                            <a:extLst>
                              <a:ext uri="{FF2B5EF4-FFF2-40B4-BE49-F238E27FC236}">
                                <a16:creationId xmlns:a16="http://schemas.microsoft.com/office/drawing/2014/main" id="{AFD7AD8E-766C-EF47-B73B-8661F3511F9F}"/>
                              </a:ext>
                            </a:extLst>
                          </p:cNvPr>
                          <p:cNvCxnSpPr>
                            <a:endCxn id="753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759" name="Straight Connector 758">
                            <a:extLst>
                              <a:ext uri="{FF2B5EF4-FFF2-40B4-BE49-F238E27FC236}">
                                <a16:creationId xmlns:a16="http://schemas.microsoft.com/office/drawing/2014/main" id="{18A9AECB-70DF-CD4B-8109-6E3587A404DB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748" name="Group 747">
                          <a:extLst>
                            <a:ext uri="{FF2B5EF4-FFF2-40B4-BE49-F238E27FC236}">
                              <a16:creationId xmlns:a16="http://schemas.microsoft.com/office/drawing/2014/main" id="{6DBAAB73-EF58-DC45-99FD-A7CCF2A1344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33258" cy="431460"/>
                          <a:chOff x="667045" y="1708643"/>
                          <a:chExt cx="533258" cy="431460"/>
                        </a:xfrm>
                      </p:grpSpPr>
                      <p:sp>
                        <p:nvSpPr>
                          <p:cNvPr id="749" name="Oval 748">
                            <a:extLst>
                              <a:ext uri="{FF2B5EF4-FFF2-40B4-BE49-F238E27FC236}">
                                <a16:creationId xmlns:a16="http://schemas.microsoft.com/office/drawing/2014/main" id="{81F5B65C-090F-864B-9D3D-6862C07634E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50" name="TextBox 749">
                            <a:extLst>
                              <a:ext uri="{FF2B5EF4-FFF2-40B4-BE49-F238E27FC236}">
                                <a16:creationId xmlns:a16="http://schemas.microsoft.com/office/drawing/2014/main" id="{C53E106B-77FA-C14C-9B6D-EE6DFB6EC33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33258" cy="43146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1a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743" name="Straight Connector 742">
                        <a:extLst>
                          <a:ext uri="{FF2B5EF4-FFF2-40B4-BE49-F238E27FC236}">
                            <a16:creationId xmlns:a16="http://schemas.microsoft.com/office/drawing/2014/main" id="{E4797E7A-8ED8-6C41-8674-EAEC8D18D707}"/>
                          </a:ext>
                        </a:extLst>
                      </p:cNvPr>
                      <p:cNvCxnSpPr>
                        <a:stCxn id="790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744" name="Straight Connector 743">
                        <a:extLst>
                          <a:ext uri="{FF2B5EF4-FFF2-40B4-BE49-F238E27FC236}">
                            <a16:creationId xmlns:a16="http://schemas.microsoft.com/office/drawing/2014/main" id="{54F17AFF-28C1-274F-9EF2-34DCACE28535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745" name="Straight Connector 744">
                        <a:extLst>
                          <a:ext uri="{FF2B5EF4-FFF2-40B4-BE49-F238E27FC236}">
                            <a16:creationId xmlns:a16="http://schemas.microsoft.com/office/drawing/2014/main" id="{AFC3917C-96A3-2D47-9010-605714E6DC3A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196042" y="3783542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746" name="Straight Connector 745">
                        <a:extLst>
                          <a:ext uri="{FF2B5EF4-FFF2-40B4-BE49-F238E27FC236}">
                            <a16:creationId xmlns:a16="http://schemas.microsoft.com/office/drawing/2014/main" id="{FDD35AF7-CBC3-BA4C-88CF-D5CCFA98DA2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1287553" y="3166946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  <p:sp>
                <p:nvSpPr>
                  <p:cNvPr id="735" name="TextBox 734">
                    <a:extLst>
                      <a:ext uri="{FF2B5EF4-FFF2-40B4-BE49-F238E27FC236}">
                        <a16:creationId xmlns:a16="http://schemas.microsoft.com/office/drawing/2014/main" id="{3A6530A1-EBC7-8447-8BD9-642637A446B5}"/>
                      </a:ext>
                    </a:extLst>
                  </p:cNvPr>
                  <p:cNvSpPr txBox="1"/>
                  <p:nvPr/>
                </p:nvSpPr>
                <p:spPr>
                  <a:xfrm>
                    <a:off x="1430686" y="4247082"/>
                    <a:ext cx="753532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500" dirty="0">
                        <a:solidFill>
                          <a:srgbClr val="000090"/>
                        </a:solidFill>
                        <a:latin typeface="Arial" charset="0"/>
                        <a:ea typeface="ＭＳ Ｐゴシック" charset="0"/>
                      </a:rPr>
                      <a:t>AS 1</a:t>
                    </a:r>
                  </a:p>
                </p:txBody>
              </p:sp>
              <p:cxnSp>
                <p:nvCxnSpPr>
                  <p:cNvPr id="736" name="Straight Connector 735">
                    <a:extLst>
                      <a:ext uri="{FF2B5EF4-FFF2-40B4-BE49-F238E27FC236}">
                        <a16:creationId xmlns:a16="http://schemas.microsoft.com/office/drawing/2014/main" id="{E0FCBE3F-E795-4C4B-B0C1-FC7BC0309C04}"/>
                      </a:ext>
                    </a:extLst>
                  </p:cNvPr>
                  <p:cNvCxnSpPr>
                    <a:cxnSpLocks/>
                    <a:stCxn id="878" idx="1"/>
                  </p:cNvCxnSpPr>
                  <p:nvPr/>
                </p:nvCxnSpPr>
                <p:spPr bwMode="auto">
                  <a:xfrm flipH="1" flipV="1">
                    <a:off x="3848375" y="5024787"/>
                    <a:ext cx="1030667" cy="727648"/>
                  </a:xfrm>
                  <a:prstGeom prst="line">
                    <a:avLst/>
                  </a:prstGeom>
                  <a:solidFill>
                    <a:srgbClr val="00CC99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733" name="Straight Connector 732">
                  <a:extLst>
                    <a:ext uri="{FF2B5EF4-FFF2-40B4-BE49-F238E27FC236}">
                      <a16:creationId xmlns:a16="http://schemas.microsoft.com/office/drawing/2014/main" id="{CE901D66-734E-3F4B-9A7E-8C2A3FBAE777}"/>
                    </a:ext>
                  </a:extLst>
                </p:cNvPr>
                <p:cNvCxnSpPr>
                  <a:cxnSpLocks/>
                  <a:stCxn id="894" idx="5"/>
                  <a:endCxn id="815" idx="1"/>
                </p:cNvCxnSpPr>
                <p:nvPr/>
              </p:nvCxnSpPr>
              <p:spPr bwMode="auto">
                <a:xfrm flipV="1">
                  <a:off x="6957825" y="4576906"/>
                  <a:ext cx="1398777" cy="1029445"/>
                </a:xfrm>
                <a:prstGeom prst="line">
                  <a:avLst/>
                </a:prstGeom>
                <a:solidFill>
                  <a:srgbClr val="00CC99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713" name="Group 712">
                <a:extLst>
                  <a:ext uri="{FF2B5EF4-FFF2-40B4-BE49-F238E27FC236}">
                    <a16:creationId xmlns:a16="http://schemas.microsoft.com/office/drawing/2014/main" id="{1D597A85-C1F2-AB46-89D9-E4C6C845E8E2}"/>
                  </a:ext>
                </a:extLst>
              </p:cNvPr>
              <p:cNvGrpSpPr/>
              <p:nvPr/>
            </p:nvGrpSpPr>
            <p:grpSpPr>
              <a:xfrm>
                <a:off x="9525929" y="4809915"/>
                <a:ext cx="1701734" cy="616172"/>
                <a:chOff x="6935906" y="5482318"/>
                <a:chExt cx="1701734" cy="616172"/>
              </a:xfrm>
            </p:grpSpPr>
            <p:grpSp>
              <p:nvGrpSpPr>
                <p:cNvPr id="714" name="Group 713">
                  <a:extLst>
                    <a:ext uri="{FF2B5EF4-FFF2-40B4-BE49-F238E27FC236}">
                      <a16:creationId xmlns:a16="http://schemas.microsoft.com/office/drawing/2014/main" id="{006FF1F8-A5A0-924F-A5B5-1B52B2E05516}"/>
                    </a:ext>
                  </a:extLst>
                </p:cNvPr>
                <p:cNvGrpSpPr/>
                <p:nvPr/>
              </p:nvGrpSpPr>
              <p:grpSpPr>
                <a:xfrm>
                  <a:off x="6935906" y="5482318"/>
                  <a:ext cx="1701734" cy="616172"/>
                  <a:chOff x="6808463" y="5108795"/>
                  <a:chExt cx="1701734" cy="616172"/>
                </a:xfrm>
              </p:grpSpPr>
              <p:sp>
                <p:nvSpPr>
                  <p:cNvPr id="716" name="Freeform 2">
                    <a:extLst>
                      <a:ext uri="{FF2B5EF4-FFF2-40B4-BE49-F238E27FC236}">
                        <a16:creationId xmlns:a16="http://schemas.microsoft.com/office/drawing/2014/main" id="{FC1D2B11-E513-554D-8A7B-8D69AC28C8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08463" y="5108795"/>
                    <a:ext cx="1701734" cy="616172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 w 9959"/>
                      <a:gd name="connsiteY0" fmla="*/ 5593 h 11352"/>
                      <a:gd name="connsiteX1" fmla="*/ 1089 w 9959"/>
                      <a:gd name="connsiteY1" fmla="*/ 469 h 11352"/>
                      <a:gd name="connsiteX2" fmla="*/ 4845 w 9959"/>
                      <a:gd name="connsiteY2" fmla="*/ 561 h 11352"/>
                      <a:gd name="connsiteX3" fmla="*/ 8027 w 9959"/>
                      <a:gd name="connsiteY3" fmla="*/ 3370 h 11352"/>
                      <a:gd name="connsiteX4" fmla="*/ 9955 w 9959"/>
                      <a:gd name="connsiteY4" fmla="*/ 5970 h 11352"/>
                      <a:gd name="connsiteX5" fmla="*/ 8435 w 9959"/>
                      <a:gd name="connsiteY5" fmla="*/ 7863 h 11352"/>
                      <a:gd name="connsiteX6" fmla="*/ 5161 w 9959"/>
                      <a:gd name="connsiteY6" fmla="*/ 11352 h 11352"/>
                      <a:gd name="connsiteX7" fmla="*/ 2712 w 9959"/>
                      <a:gd name="connsiteY7" fmla="*/ 8240 h 11352"/>
                      <a:gd name="connsiteX8" fmla="*/ 1334 w 9959"/>
                      <a:gd name="connsiteY8" fmla="*/ 7922 h 11352"/>
                      <a:gd name="connsiteX9" fmla="*/ 4 w 9959"/>
                      <a:gd name="connsiteY9" fmla="*/ 5593 h 11352"/>
                      <a:gd name="connsiteX0" fmla="*/ 0 w 11223"/>
                      <a:gd name="connsiteY0" fmla="*/ 3835 h 9929"/>
                      <a:gd name="connsiteX1" fmla="*/ 2316 w 11223"/>
                      <a:gd name="connsiteY1" fmla="*/ 342 h 9929"/>
                      <a:gd name="connsiteX2" fmla="*/ 6088 w 11223"/>
                      <a:gd name="connsiteY2" fmla="*/ 423 h 9929"/>
                      <a:gd name="connsiteX3" fmla="*/ 9283 w 11223"/>
                      <a:gd name="connsiteY3" fmla="*/ 2898 h 9929"/>
                      <a:gd name="connsiteX4" fmla="*/ 11219 w 11223"/>
                      <a:gd name="connsiteY4" fmla="*/ 5188 h 9929"/>
                      <a:gd name="connsiteX5" fmla="*/ 9693 w 11223"/>
                      <a:gd name="connsiteY5" fmla="*/ 6856 h 9929"/>
                      <a:gd name="connsiteX6" fmla="*/ 6405 w 11223"/>
                      <a:gd name="connsiteY6" fmla="*/ 9929 h 9929"/>
                      <a:gd name="connsiteX7" fmla="*/ 3946 w 11223"/>
                      <a:gd name="connsiteY7" fmla="*/ 7188 h 9929"/>
                      <a:gd name="connsiteX8" fmla="*/ 2562 w 11223"/>
                      <a:gd name="connsiteY8" fmla="*/ 6908 h 9929"/>
                      <a:gd name="connsiteX9" fmla="*/ 0 w 11223"/>
                      <a:gd name="connsiteY9" fmla="*/ 3835 h 9929"/>
                      <a:gd name="connsiteX0" fmla="*/ 0 w 9999"/>
                      <a:gd name="connsiteY0" fmla="*/ 3862 h 10000"/>
                      <a:gd name="connsiteX1" fmla="*/ 2064 w 9999"/>
                      <a:gd name="connsiteY1" fmla="*/ 344 h 10000"/>
                      <a:gd name="connsiteX2" fmla="*/ 5425 w 9999"/>
                      <a:gd name="connsiteY2" fmla="*/ 426 h 10000"/>
                      <a:gd name="connsiteX3" fmla="*/ 8271 w 9999"/>
                      <a:gd name="connsiteY3" fmla="*/ 2919 h 10000"/>
                      <a:gd name="connsiteX4" fmla="*/ 9996 w 9999"/>
                      <a:gd name="connsiteY4" fmla="*/ 5225 h 10000"/>
                      <a:gd name="connsiteX5" fmla="*/ 8637 w 9999"/>
                      <a:gd name="connsiteY5" fmla="*/ 6905 h 10000"/>
                      <a:gd name="connsiteX6" fmla="*/ 5707 w 9999"/>
                      <a:gd name="connsiteY6" fmla="*/ 10000 h 10000"/>
                      <a:gd name="connsiteX7" fmla="*/ 2283 w 9999"/>
                      <a:gd name="connsiteY7" fmla="*/ 6957 h 10000"/>
                      <a:gd name="connsiteX8" fmla="*/ 0 w 9999"/>
                      <a:gd name="connsiteY8" fmla="*/ 3862 h 10000"/>
                      <a:gd name="connsiteX0" fmla="*/ 124 w 10124"/>
                      <a:gd name="connsiteY0" fmla="*/ 3862 h 10000"/>
                      <a:gd name="connsiteX1" fmla="*/ 2188 w 10124"/>
                      <a:gd name="connsiteY1" fmla="*/ 344 h 10000"/>
                      <a:gd name="connsiteX2" fmla="*/ 5550 w 10124"/>
                      <a:gd name="connsiteY2" fmla="*/ 426 h 10000"/>
                      <a:gd name="connsiteX3" fmla="*/ 8396 w 10124"/>
                      <a:gd name="connsiteY3" fmla="*/ 2919 h 10000"/>
                      <a:gd name="connsiteX4" fmla="*/ 10121 w 10124"/>
                      <a:gd name="connsiteY4" fmla="*/ 5225 h 10000"/>
                      <a:gd name="connsiteX5" fmla="*/ 8762 w 10124"/>
                      <a:gd name="connsiteY5" fmla="*/ 6905 h 10000"/>
                      <a:gd name="connsiteX6" fmla="*/ 5832 w 10124"/>
                      <a:gd name="connsiteY6" fmla="*/ 10000 h 10000"/>
                      <a:gd name="connsiteX7" fmla="*/ 124 w 10124"/>
                      <a:gd name="connsiteY7" fmla="*/ 3862 h 10000"/>
                      <a:gd name="connsiteX0" fmla="*/ 43 w 10045"/>
                      <a:gd name="connsiteY0" fmla="*/ 3862 h 6912"/>
                      <a:gd name="connsiteX1" fmla="*/ 2107 w 10045"/>
                      <a:gd name="connsiteY1" fmla="*/ 344 h 6912"/>
                      <a:gd name="connsiteX2" fmla="*/ 5469 w 10045"/>
                      <a:gd name="connsiteY2" fmla="*/ 426 h 6912"/>
                      <a:gd name="connsiteX3" fmla="*/ 8315 w 10045"/>
                      <a:gd name="connsiteY3" fmla="*/ 2919 h 6912"/>
                      <a:gd name="connsiteX4" fmla="*/ 10040 w 10045"/>
                      <a:gd name="connsiteY4" fmla="*/ 5225 h 6912"/>
                      <a:gd name="connsiteX5" fmla="*/ 8681 w 10045"/>
                      <a:gd name="connsiteY5" fmla="*/ 6905 h 6912"/>
                      <a:gd name="connsiteX6" fmla="*/ 3967 w 10045"/>
                      <a:gd name="connsiteY6" fmla="*/ 5885 h 6912"/>
                      <a:gd name="connsiteX7" fmla="*/ 43 w 10045"/>
                      <a:gd name="connsiteY7" fmla="*/ 3862 h 6912"/>
                      <a:gd name="connsiteX0" fmla="*/ 47 w 10004"/>
                      <a:gd name="connsiteY0" fmla="*/ 5106 h 9519"/>
                      <a:gd name="connsiteX1" fmla="*/ 2102 w 10004"/>
                      <a:gd name="connsiteY1" fmla="*/ 17 h 9519"/>
                      <a:gd name="connsiteX2" fmla="*/ 6651 w 10004"/>
                      <a:gd name="connsiteY2" fmla="*/ 3484 h 9519"/>
                      <a:gd name="connsiteX3" fmla="*/ 8282 w 10004"/>
                      <a:gd name="connsiteY3" fmla="*/ 3742 h 9519"/>
                      <a:gd name="connsiteX4" fmla="*/ 9999 w 10004"/>
                      <a:gd name="connsiteY4" fmla="*/ 7078 h 9519"/>
                      <a:gd name="connsiteX5" fmla="*/ 8646 w 10004"/>
                      <a:gd name="connsiteY5" fmla="*/ 9509 h 9519"/>
                      <a:gd name="connsiteX6" fmla="*/ 3953 w 10004"/>
                      <a:gd name="connsiteY6" fmla="*/ 8033 h 9519"/>
                      <a:gd name="connsiteX7" fmla="*/ 47 w 10004"/>
                      <a:gd name="connsiteY7" fmla="*/ 5106 h 9519"/>
                      <a:gd name="connsiteX0" fmla="*/ 43 w 9996"/>
                      <a:gd name="connsiteY0" fmla="*/ 6232 h 10868"/>
                      <a:gd name="connsiteX1" fmla="*/ 2097 w 9996"/>
                      <a:gd name="connsiteY1" fmla="*/ 886 h 10868"/>
                      <a:gd name="connsiteX2" fmla="*/ 5642 w 9996"/>
                      <a:gd name="connsiteY2" fmla="*/ 385 h 10868"/>
                      <a:gd name="connsiteX3" fmla="*/ 8275 w 9996"/>
                      <a:gd name="connsiteY3" fmla="*/ 4799 h 10868"/>
                      <a:gd name="connsiteX4" fmla="*/ 9991 w 9996"/>
                      <a:gd name="connsiteY4" fmla="*/ 8304 h 10868"/>
                      <a:gd name="connsiteX5" fmla="*/ 8639 w 9996"/>
                      <a:gd name="connsiteY5" fmla="*/ 10857 h 10868"/>
                      <a:gd name="connsiteX6" fmla="*/ 3947 w 9996"/>
                      <a:gd name="connsiteY6" fmla="*/ 9307 h 10868"/>
                      <a:gd name="connsiteX7" fmla="*/ 43 w 9996"/>
                      <a:gd name="connsiteY7" fmla="*/ 6232 h 10868"/>
                      <a:gd name="connsiteX0" fmla="*/ 43 w 10004"/>
                      <a:gd name="connsiteY0" fmla="*/ 5543 h 9809"/>
                      <a:gd name="connsiteX1" fmla="*/ 2098 w 10004"/>
                      <a:gd name="connsiteY1" fmla="*/ 624 h 9809"/>
                      <a:gd name="connsiteX2" fmla="*/ 5644 w 10004"/>
                      <a:gd name="connsiteY2" fmla="*/ 163 h 9809"/>
                      <a:gd name="connsiteX3" fmla="*/ 8163 w 10004"/>
                      <a:gd name="connsiteY3" fmla="*/ 1492 h 9809"/>
                      <a:gd name="connsiteX4" fmla="*/ 9995 w 10004"/>
                      <a:gd name="connsiteY4" fmla="*/ 7450 h 9809"/>
                      <a:gd name="connsiteX5" fmla="*/ 8642 w 10004"/>
                      <a:gd name="connsiteY5" fmla="*/ 9799 h 9809"/>
                      <a:gd name="connsiteX6" fmla="*/ 3949 w 10004"/>
                      <a:gd name="connsiteY6" fmla="*/ 8373 h 9809"/>
                      <a:gd name="connsiteX7" fmla="*/ 43 w 10004"/>
                      <a:gd name="connsiteY7" fmla="*/ 5543 h 9809"/>
                      <a:gd name="connsiteX0" fmla="*/ 43 w 8950"/>
                      <a:gd name="connsiteY0" fmla="*/ 5651 h 10081"/>
                      <a:gd name="connsiteX1" fmla="*/ 2097 w 8950"/>
                      <a:gd name="connsiteY1" fmla="*/ 636 h 10081"/>
                      <a:gd name="connsiteX2" fmla="*/ 5642 w 8950"/>
                      <a:gd name="connsiteY2" fmla="*/ 166 h 10081"/>
                      <a:gd name="connsiteX3" fmla="*/ 8160 w 8950"/>
                      <a:gd name="connsiteY3" fmla="*/ 1521 h 10081"/>
                      <a:gd name="connsiteX4" fmla="*/ 8473 w 8950"/>
                      <a:gd name="connsiteY4" fmla="*/ 5322 h 10081"/>
                      <a:gd name="connsiteX5" fmla="*/ 8639 w 8950"/>
                      <a:gd name="connsiteY5" fmla="*/ 9990 h 10081"/>
                      <a:gd name="connsiteX6" fmla="*/ 3947 w 8950"/>
                      <a:gd name="connsiteY6" fmla="*/ 8536 h 10081"/>
                      <a:gd name="connsiteX7" fmla="*/ 43 w 8950"/>
                      <a:gd name="connsiteY7" fmla="*/ 5651 h 10081"/>
                      <a:gd name="connsiteX0" fmla="*/ 48 w 9651"/>
                      <a:gd name="connsiteY0" fmla="*/ 5606 h 8648"/>
                      <a:gd name="connsiteX1" fmla="*/ 2343 w 9651"/>
                      <a:gd name="connsiteY1" fmla="*/ 631 h 8648"/>
                      <a:gd name="connsiteX2" fmla="*/ 6304 w 9651"/>
                      <a:gd name="connsiteY2" fmla="*/ 165 h 8648"/>
                      <a:gd name="connsiteX3" fmla="*/ 9117 w 9651"/>
                      <a:gd name="connsiteY3" fmla="*/ 1509 h 8648"/>
                      <a:gd name="connsiteX4" fmla="*/ 9467 w 9651"/>
                      <a:gd name="connsiteY4" fmla="*/ 5279 h 8648"/>
                      <a:gd name="connsiteX5" fmla="*/ 6997 w 9651"/>
                      <a:gd name="connsiteY5" fmla="*/ 8019 h 8648"/>
                      <a:gd name="connsiteX6" fmla="*/ 4410 w 9651"/>
                      <a:gd name="connsiteY6" fmla="*/ 8467 h 8648"/>
                      <a:gd name="connsiteX7" fmla="*/ 48 w 9651"/>
                      <a:gd name="connsiteY7" fmla="*/ 5606 h 8648"/>
                      <a:gd name="connsiteX0" fmla="*/ 41 w 9991"/>
                      <a:gd name="connsiteY0" fmla="*/ 6482 h 9316"/>
                      <a:gd name="connsiteX1" fmla="*/ 2419 w 9991"/>
                      <a:gd name="connsiteY1" fmla="*/ 730 h 9316"/>
                      <a:gd name="connsiteX2" fmla="*/ 6523 w 9991"/>
                      <a:gd name="connsiteY2" fmla="*/ 191 h 9316"/>
                      <a:gd name="connsiteX3" fmla="*/ 9438 w 9991"/>
                      <a:gd name="connsiteY3" fmla="*/ 1745 h 9316"/>
                      <a:gd name="connsiteX4" fmla="*/ 9800 w 9991"/>
                      <a:gd name="connsiteY4" fmla="*/ 6104 h 9316"/>
                      <a:gd name="connsiteX5" fmla="*/ 7241 w 9991"/>
                      <a:gd name="connsiteY5" fmla="*/ 9273 h 9316"/>
                      <a:gd name="connsiteX6" fmla="*/ 1411 w 9991"/>
                      <a:gd name="connsiteY6" fmla="*/ 7856 h 9316"/>
                      <a:gd name="connsiteX7" fmla="*/ 41 w 9991"/>
                      <a:gd name="connsiteY7" fmla="*/ 6482 h 9316"/>
                      <a:gd name="connsiteX0" fmla="*/ 19 w 10708"/>
                      <a:gd name="connsiteY0" fmla="*/ 7721 h 10038"/>
                      <a:gd name="connsiteX1" fmla="*/ 3129 w 10708"/>
                      <a:gd name="connsiteY1" fmla="*/ 825 h 10038"/>
                      <a:gd name="connsiteX2" fmla="*/ 7237 w 10708"/>
                      <a:gd name="connsiteY2" fmla="*/ 246 h 10038"/>
                      <a:gd name="connsiteX3" fmla="*/ 10155 w 10708"/>
                      <a:gd name="connsiteY3" fmla="*/ 1914 h 10038"/>
                      <a:gd name="connsiteX4" fmla="*/ 10517 w 10708"/>
                      <a:gd name="connsiteY4" fmla="*/ 6593 h 10038"/>
                      <a:gd name="connsiteX5" fmla="*/ 7956 w 10708"/>
                      <a:gd name="connsiteY5" fmla="*/ 9995 h 10038"/>
                      <a:gd name="connsiteX6" fmla="*/ 2120 w 10708"/>
                      <a:gd name="connsiteY6" fmla="*/ 8474 h 10038"/>
                      <a:gd name="connsiteX7" fmla="*/ 19 w 10708"/>
                      <a:gd name="connsiteY7" fmla="*/ 7721 h 10038"/>
                      <a:gd name="connsiteX0" fmla="*/ 359 w 11048"/>
                      <a:gd name="connsiteY0" fmla="*/ 7721 h 10038"/>
                      <a:gd name="connsiteX1" fmla="*/ 3469 w 11048"/>
                      <a:gd name="connsiteY1" fmla="*/ 825 h 10038"/>
                      <a:gd name="connsiteX2" fmla="*/ 7577 w 11048"/>
                      <a:gd name="connsiteY2" fmla="*/ 246 h 10038"/>
                      <a:gd name="connsiteX3" fmla="*/ 10495 w 11048"/>
                      <a:gd name="connsiteY3" fmla="*/ 1914 h 10038"/>
                      <a:gd name="connsiteX4" fmla="*/ 10857 w 11048"/>
                      <a:gd name="connsiteY4" fmla="*/ 6593 h 10038"/>
                      <a:gd name="connsiteX5" fmla="*/ 8296 w 11048"/>
                      <a:gd name="connsiteY5" fmla="*/ 9995 h 10038"/>
                      <a:gd name="connsiteX6" fmla="*/ 2460 w 11048"/>
                      <a:gd name="connsiteY6" fmla="*/ 8474 h 10038"/>
                      <a:gd name="connsiteX7" fmla="*/ 359 w 11048"/>
                      <a:gd name="connsiteY7" fmla="*/ 7721 h 10038"/>
                      <a:gd name="connsiteX0" fmla="*/ 359 w 11048"/>
                      <a:gd name="connsiteY0" fmla="*/ 8392 h 10075"/>
                      <a:gd name="connsiteX1" fmla="*/ 3469 w 11048"/>
                      <a:gd name="connsiteY1" fmla="*/ 864 h 10075"/>
                      <a:gd name="connsiteX2" fmla="*/ 7577 w 11048"/>
                      <a:gd name="connsiteY2" fmla="*/ 285 h 10075"/>
                      <a:gd name="connsiteX3" fmla="*/ 10495 w 11048"/>
                      <a:gd name="connsiteY3" fmla="*/ 1953 h 10075"/>
                      <a:gd name="connsiteX4" fmla="*/ 10857 w 11048"/>
                      <a:gd name="connsiteY4" fmla="*/ 6632 h 10075"/>
                      <a:gd name="connsiteX5" fmla="*/ 8296 w 11048"/>
                      <a:gd name="connsiteY5" fmla="*/ 10034 h 10075"/>
                      <a:gd name="connsiteX6" fmla="*/ 2460 w 11048"/>
                      <a:gd name="connsiteY6" fmla="*/ 8513 h 10075"/>
                      <a:gd name="connsiteX7" fmla="*/ 359 w 11048"/>
                      <a:gd name="connsiteY7" fmla="*/ 8392 h 10075"/>
                      <a:gd name="connsiteX0" fmla="*/ 371 w 11060"/>
                      <a:gd name="connsiteY0" fmla="*/ 8392 h 10075"/>
                      <a:gd name="connsiteX1" fmla="*/ 3481 w 11060"/>
                      <a:gd name="connsiteY1" fmla="*/ 864 h 10075"/>
                      <a:gd name="connsiteX2" fmla="*/ 7589 w 11060"/>
                      <a:gd name="connsiteY2" fmla="*/ 285 h 10075"/>
                      <a:gd name="connsiteX3" fmla="*/ 10507 w 11060"/>
                      <a:gd name="connsiteY3" fmla="*/ 1953 h 10075"/>
                      <a:gd name="connsiteX4" fmla="*/ 10869 w 11060"/>
                      <a:gd name="connsiteY4" fmla="*/ 6632 h 10075"/>
                      <a:gd name="connsiteX5" fmla="*/ 8308 w 11060"/>
                      <a:gd name="connsiteY5" fmla="*/ 10034 h 10075"/>
                      <a:gd name="connsiteX6" fmla="*/ 2472 w 11060"/>
                      <a:gd name="connsiteY6" fmla="*/ 8513 h 10075"/>
                      <a:gd name="connsiteX7" fmla="*/ 371 w 11060"/>
                      <a:gd name="connsiteY7" fmla="*/ 8392 h 10075"/>
                      <a:gd name="connsiteX0" fmla="*/ 54 w 10743"/>
                      <a:gd name="connsiteY0" fmla="*/ 9468 h 11151"/>
                      <a:gd name="connsiteX1" fmla="*/ 4027 w 10743"/>
                      <a:gd name="connsiteY1" fmla="*/ 495 h 11151"/>
                      <a:gd name="connsiteX2" fmla="*/ 7272 w 10743"/>
                      <a:gd name="connsiteY2" fmla="*/ 1361 h 11151"/>
                      <a:gd name="connsiteX3" fmla="*/ 10190 w 10743"/>
                      <a:gd name="connsiteY3" fmla="*/ 3029 h 11151"/>
                      <a:gd name="connsiteX4" fmla="*/ 10552 w 10743"/>
                      <a:gd name="connsiteY4" fmla="*/ 7708 h 11151"/>
                      <a:gd name="connsiteX5" fmla="*/ 7991 w 10743"/>
                      <a:gd name="connsiteY5" fmla="*/ 11110 h 11151"/>
                      <a:gd name="connsiteX6" fmla="*/ 2155 w 10743"/>
                      <a:gd name="connsiteY6" fmla="*/ 9589 h 11151"/>
                      <a:gd name="connsiteX7" fmla="*/ 54 w 10743"/>
                      <a:gd name="connsiteY7" fmla="*/ 9468 h 11151"/>
                      <a:gd name="connsiteX0" fmla="*/ 54 w 10743"/>
                      <a:gd name="connsiteY0" fmla="*/ 9506 h 11189"/>
                      <a:gd name="connsiteX1" fmla="*/ 4027 w 10743"/>
                      <a:gd name="connsiteY1" fmla="*/ 533 h 11189"/>
                      <a:gd name="connsiteX2" fmla="*/ 7272 w 10743"/>
                      <a:gd name="connsiteY2" fmla="*/ 1399 h 11189"/>
                      <a:gd name="connsiteX3" fmla="*/ 10190 w 10743"/>
                      <a:gd name="connsiteY3" fmla="*/ 3067 h 11189"/>
                      <a:gd name="connsiteX4" fmla="*/ 10552 w 10743"/>
                      <a:gd name="connsiteY4" fmla="*/ 7746 h 11189"/>
                      <a:gd name="connsiteX5" fmla="*/ 7991 w 10743"/>
                      <a:gd name="connsiteY5" fmla="*/ 11148 h 11189"/>
                      <a:gd name="connsiteX6" fmla="*/ 2155 w 10743"/>
                      <a:gd name="connsiteY6" fmla="*/ 9627 h 11189"/>
                      <a:gd name="connsiteX7" fmla="*/ 54 w 10743"/>
                      <a:gd name="connsiteY7" fmla="*/ 9506 h 11189"/>
                      <a:gd name="connsiteX0" fmla="*/ 40 w 11293"/>
                      <a:gd name="connsiteY0" fmla="*/ 9082 h 11127"/>
                      <a:gd name="connsiteX1" fmla="*/ 4577 w 11293"/>
                      <a:gd name="connsiteY1" fmla="*/ 470 h 11127"/>
                      <a:gd name="connsiteX2" fmla="*/ 7822 w 11293"/>
                      <a:gd name="connsiteY2" fmla="*/ 1336 h 11127"/>
                      <a:gd name="connsiteX3" fmla="*/ 10740 w 11293"/>
                      <a:gd name="connsiteY3" fmla="*/ 3004 h 11127"/>
                      <a:gd name="connsiteX4" fmla="*/ 11102 w 11293"/>
                      <a:gd name="connsiteY4" fmla="*/ 7683 h 11127"/>
                      <a:gd name="connsiteX5" fmla="*/ 8541 w 11293"/>
                      <a:gd name="connsiteY5" fmla="*/ 11085 h 11127"/>
                      <a:gd name="connsiteX6" fmla="*/ 2705 w 11293"/>
                      <a:gd name="connsiteY6" fmla="*/ 9564 h 11127"/>
                      <a:gd name="connsiteX7" fmla="*/ 40 w 11293"/>
                      <a:gd name="connsiteY7" fmla="*/ 9082 h 1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293" h="11127">
                        <a:moveTo>
                          <a:pt x="40" y="9082"/>
                        </a:moveTo>
                        <a:cubicBezTo>
                          <a:pt x="352" y="7566"/>
                          <a:pt x="3280" y="1761"/>
                          <a:pt x="4577" y="470"/>
                        </a:cubicBezTo>
                        <a:cubicBezTo>
                          <a:pt x="5874" y="-821"/>
                          <a:pt x="6795" y="914"/>
                          <a:pt x="7822" y="1336"/>
                        </a:cubicBezTo>
                        <a:cubicBezTo>
                          <a:pt x="8849" y="1758"/>
                          <a:pt x="10193" y="1947"/>
                          <a:pt x="10740" y="3004"/>
                        </a:cubicBezTo>
                        <a:cubicBezTo>
                          <a:pt x="11287" y="4061"/>
                          <a:pt x="11468" y="6337"/>
                          <a:pt x="11102" y="7683"/>
                        </a:cubicBezTo>
                        <a:cubicBezTo>
                          <a:pt x="10736" y="9030"/>
                          <a:pt x="9940" y="10771"/>
                          <a:pt x="8541" y="11085"/>
                        </a:cubicBezTo>
                        <a:cubicBezTo>
                          <a:pt x="7141" y="11398"/>
                          <a:pt x="4122" y="9898"/>
                          <a:pt x="2705" y="9564"/>
                        </a:cubicBezTo>
                        <a:cubicBezTo>
                          <a:pt x="1288" y="9230"/>
                          <a:pt x="-272" y="10598"/>
                          <a:pt x="40" y="9082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685800">
                      <a:defRPr/>
                    </a:pPr>
                    <a:endParaRPr lang="en-US" sz="1350" kern="0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717" name="Group 327">
                    <a:extLst>
                      <a:ext uri="{FF2B5EF4-FFF2-40B4-BE49-F238E27FC236}">
                        <a16:creationId xmlns:a16="http://schemas.microsoft.com/office/drawing/2014/main" id="{71072E0A-A047-B247-A8EE-DF18CE2E5CD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908175" y="5241780"/>
                    <a:ext cx="536554" cy="263548"/>
                    <a:chOff x="1871277" y="1576300"/>
                    <a:chExt cx="1128371" cy="437861"/>
                  </a:xfrm>
                </p:grpSpPr>
                <p:sp>
                  <p:nvSpPr>
                    <p:cNvPr id="721" name="Oval 720">
                      <a:extLst>
                        <a:ext uri="{FF2B5EF4-FFF2-40B4-BE49-F238E27FC236}">
                          <a16:creationId xmlns:a16="http://schemas.microsoft.com/office/drawing/2014/main" id="{91D06C98-59E7-614E-8273-42A55EA47213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722" name="Rectangle 721">
                      <a:extLst>
                        <a:ext uri="{FF2B5EF4-FFF2-40B4-BE49-F238E27FC236}">
                          <a16:creationId xmlns:a16="http://schemas.microsoft.com/office/drawing/2014/main" id="{09278EB9-8AC0-1447-BAD1-DD9B5D739EF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723" name="Oval 722">
                      <a:extLst>
                        <a:ext uri="{FF2B5EF4-FFF2-40B4-BE49-F238E27FC236}">
                          <a16:creationId xmlns:a16="http://schemas.microsoft.com/office/drawing/2014/main" id="{2CBE7AD0-5785-9747-9E56-4BF8ABD881A5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724" name="Freeform 723">
                      <a:extLst>
                        <a:ext uri="{FF2B5EF4-FFF2-40B4-BE49-F238E27FC236}">
                          <a16:creationId xmlns:a16="http://schemas.microsoft.com/office/drawing/2014/main" id="{BFA7769B-9F89-0943-9A16-C637EBA41BD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725" name="Freeform 724">
                      <a:extLst>
                        <a:ext uri="{FF2B5EF4-FFF2-40B4-BE49-F238E27FC236}">
                          <a16:creationId xmlns:a16="http://schemas.microsoft.com/office/drawing/2014/main" id="{2BA9B2FD-ED67-5C46-990C-DEBD4552CBE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726" name="Freeform 725">
                      <a:extLst>
                        <a:ext uri="{FF2B5EF4-FFF2-40B4-BE49-F238E27FC236}">
                          <a16:creationId xmlns:a16="http://schemas.microsoft.com/office/drawing/2014/main" id="{852C178C-5A80-FA47-96E6-19EA6DCEC68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727" name="Freeform 726">
                      <a:extLst>
                        <a:ext uri="{FF2B5EF4-FFF2-40B4-BE49-F238E27FC236}">
                          <a16:creationId xmlns:a16="http://schemas.microsoft.com/office/drawing/2014/main" id="{BCCDAE1A-37E6-A740-84AD-3651F301C81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cxnSp>
                  <p:nvCxnSpPr>
                    <p:cNvPr id="728" name="Straight Connector 727">
                      <a:extLst>
                        <a:ext uri="{FF2B5EF4-FFF2-40B4-BE49-F238E27FC236}">
                          <a16:creationId xmlns:a16="http://schemas.microsoft.com/office/drawing/2014/main" id="{79278D10-2F66-4843-BE2D-75C1E444A3FF}"/>
                        </a:ext>
                      </a:extLst>
                    </p:cNvPr>
                    <p:cNvCxnSpPr>
                      <a:endCxn id="723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729" name="Straight Connector 728">
                      <a:extLst>
                        <a:ext uri="{FF2B5EF4-FFF2-40B4-BE49-F238E27FC236}">
                          <a16:creationId xmlns:a16="http://schemas.microsoft.com/office/drawing/2014/main" id="{64D394C8-4031-A04B-B39E-D20F14081771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718" name="Group 717">
                    <a:extLst>
                      <a:ext uri="{FF2B5EF4-FFF2-40B4-BE49-F238E27FC236}">
                        <a16:creationId xmlns:a16="http://schemas.microsoft.com/office/drawing/2014/main" id="{0BE34F3B-D7A6-C645-98A7-AC12A17D32D0}"/>
                      </a:ext>
                    </a:extLst>
                  </p:cNvPr>
                  <p:cNvGrpSpPr/>
                  <p:nvPr/>
                </p:nvGrpSpPr>
                <p:grpSpPr>
                  <a:xfrm>
                    <a:off x="7845852" y="5223362"/>
                    <a:ext cx="528350" cy="400108"/>
                    <a:chOff x="567129" y="1708643"/>
                    <a:chExt cx="556510" cy="443455"/>
                  </a:xfrm>
                </p:grpSpPr>
                <p:sp>
                  <p:nvSpPr>
                    <p:cNvPr id="719" name="Oval 718">
                      <a:extLst>
                        <a:ext uri="{FF2B5EF4-FFF2-40B4-BE49-F238E27FC236}">
                          <a16:creationId xmlns:a16="http://schemas.microsoft.com/office/drawing/2014/main" id="{D3AA4D2D-9268-D54B-A609-2916D44A722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720" name="TextBox 719">
                      <a:extLst>
                        <a:ext uri="{FF2B5EF4-FFF2-40B4-BE49-F238E27FC236}">
                          <a16:creationId xmlns:a16="http://schemas.microsoft.com/office/drawing/2014/main" id="{D7C545A8-1974-314F-8B84-D3FC912EB8D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7129" y="1708643"/>
                      <a:ext cx="556510" cy="4434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 defTabSz="685800">
                        <a:defRPr/>
                      </a:pPr>
                      <a:r>
                        <a:rPr lang="en-US" sz="1350" kern="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</a:rPr>
                        <a:t>  X</a:t>
                      </a:r>
                    </a:p>
                  </p:txBody>
                </p:sp>
              </p:grpSp>
            </p:grpSp>
            <p:cxnSp>
              <p:nvCxnSpPr>
                <p:cNvPr id="715" name="Straight Connector 714">
                  <a:extLst>
                    <a:ext uri="{FF2B5EF4-FFF2-40B4-BE49-F238E27FC236}">
                      <a16:creationId xmlns:a16="http://schemas.microsoft.com/office/drawing/2014/main" id="{C7AD81D7-3B6A-D844-ABEA-CAF2858DD417}"/>
                    </a:ext>
                  </a:extLst>
                </p:cNvPr>
                <p:cNvCxnSpPr/>
                <p:nvPr/>
              </p:nvCxnSpPr>
              <p:spPr bwMode="auto">
                <a:xfrm flipH="1">
                  <a:off x="7158742" y="5764030"/>
                  <a:ext cx="870024" cy="9999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711" name="Straight Connector 710">
              <a:extLst>
                <a:ext uri="{FF2B5EF4-FFF2-40B4-BE49-F238E27FC236}">
                  <a16:creationId xmlns:a16="http://schemas.microsoft.com/office/drawing/2014/main" id="{A7F0587B-29EA-584F-81E3-E24C967738B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40307" y="1929008"/>
              <a:ext cx="4451299" cy="422665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692" y="597793"/>
            <a:ext cx="7886700" cy="670967"/>
          </a:xfrm>
        </p:spPr>
        <p:txBody>
          <a:bodyPr/>
          <a:lstStyle/>
          <a:p>
            <a:r>
              <a:rPr lang="en-US" dirty="0"/>
              <a:t>BGP path advertisement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Network Layer: 5-</a:t>
            </a:r>
            <a:fld id="{C4204591-24BD-A542-B9D5-F8D8A88D2FEE}" type="slidenum">
              <a:rPr lang="en-US" smtClean="0"/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37</a:t>
            </a:fld>
            <a:endParaRPr lang="en-US" sz="825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382" name="Rectangle 4">
            <a:extLst>
              <a:ext uri="{FF2B5EF4-FFF2-40B4-BE49-F238E27FC236}">
                <a16:creationId xmlns:a16="http://schemas.microsoft.com/office/drawing/2014/main" id="{150C22F5-5F48-A74D-BE4D-A010E50564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492" y="4112219"/>
            <a:ext cx="7377508" cy="413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19075" indent="-219075">
              <a:lnSpc>
                <a:spcPct val="90000"/>
              </a:lnSpc>
            </a:pPr>
            <a:r>
              <a:rPr lang="en-US" sz="1800" kern="0" dirty="0"/>
              <a:t>recall: </a:t>
            </a:r>
            <a:r>
              <a:rPr lang="en-US" sz="1800" kern="0" dirty="0">
                <a:cs typeface="Arial"/>
              </a:rPr>
              <a:t>1</a:t>
            </a:r>
            <a:r>
              <a:rPr lang="en-US" sz="1800" kern="0" dirty="0"/>
              <a:t>a, </a:t>
            </a:r>
            <a:r>
              <a:rPr lang="en-US" sz="1800" kern="0" dirty="0">
                <a:cs typeface="Arial"/>
              </a:rPr>
              <a:t>1</a:t>
            </a:r>
            <a:r>
              <a:rPr lang="en-US" sz="1800" kern="0" dirty="0"/>
              <a:t>b, </a:t>
            </a:r>
            <a:r>
              <a:rPr lang="en-US" sz="1800" kern="0" dirty="0">
                <a:cs typeface="Arial"/>
              </a:rPr>
              <a:t>1</a:t>
            </a:r>
            <a:r>
              <a:rPr lang="en-US" sz="1800" kern="0" dirty="0"/>
              <a:t>d learn via iBGP from </a:t>
            </a:r>
            <a:r>
              <a:rPr lang="en-US" sz="1800" kern="0" dirty="0">
                <a:cs typeface="Arial"/>
              </a:rPr>
              <a:t>1</a:t>
            </a:r>
            <a:r>
              <a:rPr lang="en-US" sz="1800" kern="0" dirty="0"/>
              <a:t>c: “path to X goes through </a:t>
            </a:r>
            <a:r>
              <a:rPr lang="en-US" sz="1800" kern="0" dirty="0">
                <a:cs typeface="Arial"/>
              </a:rPr>
              <a:t>1</a:t>
            </a:r>
            <a:r>
              <a:rPr lang="en-US" sz="1800" kern="0" dirty="0"/>
              <a:t>c”</a:t>
            </a:r>
          </a:p>
        </p:txBody>
      </p:sp>
      <p:sp>
        <p:nvSpPr>
          <p:cNvPr id="383" name="Rectangle 4">
            <a:extLst>
              <a:ext uri="{FF2B5EF4-FFF2-40B4-BE49-F238E27FC236}">
                <a16:creationId xmlns:a16="http://schemas.microsoft.com/office/drawing/2014/main" id="{A936D0A1-022F-4647-A4D0-30D9C829D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4445109"/>
            <a:ext cx="7074038" cy="38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20266" indent="-220266">
              <a:lnSpc>
                <a:spcPct val="90000"/>
              </a:lnSpc>
            </a:pPr>
            <a:r>
              <a:rPr lang="en-US" sz="1800" dirty="0">
                <a:solidFill>
                  <a:srgbClr val="000000"/>
                </a:solidFill>
                <a:cs typeface="Arial"/>
              </a:rPr>
              <a:t>at 1</a:t>
            </a:r>
            <a:r>
              <a:rPr lang="en-US" sz="1800" dirty="0">
                <a:solidFill>
                  <a:srgbClr val="000000"/>
                </a:solidFill>
              </a:rPr>
              <a:t>d: OSPF intra-domain routing: to get to 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1</a:t>
            </a:r>
            <a:r>
              <a:rPr lang="en-US" sz="1800" dirty="0">
                <a:solidFill>
                  <a:srgbClr val="000000"/>
                </a:solidFill>
              </a:rPr>
              <a:t>c, use  interface 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1</a:t>
            </a:r>
          </a:p>
        </p:txBody>
      </p:sp>
      <p:grpSp>
        <p:nvGrpSpPr>
          <p:cNvPr id="384" name="Group 383">
            <a:extLst>
              <a:ext uri="{FF2B5EF4-FFF2-40B4-BE49-F238E27FC236}">
                <a16:creationId xmlns:a16="http://schemas.microsoft.com/office/drawing/2014/main" id="{ADFAD506-B45C-4B4C-8FC1-4EDFC6AC0ACA}"/>
              </a:ext>
            </a:extLst>
          </p:cNvPr>
          <p:cNvGrpSpPr/>
          <p:nvPr/>
        </p:nvGrpSpPr>
        <p:grpSpPr>
          <a:xfrm>
            <a:off x="1232631" y="2308234"/>
            <a:ext cx="305197" cy="627644"/>
            <a:chOff x="1089218" y="2245331"/>
            <a:chExt cx="406929" cy="836859"/>
          </a:xfrm>
        </p:grpSpPr>
        <p:sp>
          <p:nvSpPr>
            <p:cNvPr id="387" name="TextBox 386">
              <a:extLst>
                <a:ext uri="{FF2B5EF4-FFF2-40B4-BE49-F238E27FC236}">
                  <a16:creationId xmlns:a16="http://schemas.microsoft.com/office/drawing/2014/main" id="{F68B4CB0-326C-0D42-86AB-C27CF60EE3D4}"/>
                </a:ext>
              </a:extLst>
            </p:cNvPr>
            <p:cNvSpPr txBox="1"/>
            <p:nvPr/>
          </p:nvSpPr>
          <p:spPr>
            <a:xfrm>
              <a:off x="1149470" y="2245331"/>
              <a:ext cx="34667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</a:t>
              </a:r>
            </a:p>
          </p:txBody>
        </p:sp>
        <p:sp>
          <p:nvSpPr>
            <p:cNvPr id="388" name="TextBox 387">
              <a:extLst>
                <a:ext uri="{FF2B5EF4-FFF2-40B4-BE49-F238E27FC236}">
                  <a16:creationId xmlns:a16="http://schemas.microsoft.com/office/drawing/2014/main" id="{8B800090-4615-2944-BDA6-CB45A842F05A}"/>
                </a:ext>
              </a:extLst>
            </p:cNvPr>
            <p:cNvSpPr txBox="1"/>
            <p:nvPr/>
          </p:nvSpPr>
          <p:spPr>
            <a:xfrm>
              <a:off x="1089218" y="2743635"/>
              <a:ext cx="34667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5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</a:t>
              </a:r>
            </a:p>
          </p:txBody>
        </p:sp>
      </p:grpSp>
      <p:sp>
        <p:nvSpPr>
          <p:cNvPr id="428" name="Rectangle 4">
            <a:extLst>
              <a:ext uri="{FF2B5EF4-FFF2-40B4-BE49-F238E27FC236}">
                <a16:creationId xmlns:a16="http://schemas.microsoft.com/office/drawing/2014/main" id="{AACCBEA1-299A-5C44-A466-34FB8D299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254" y="4756694"/>
            <a:ext cx="6203186" cy="38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20266" indent="-220266">
              <a:lnSpc>
                <a:spcPct val="90000"/>
              </a:lnSpc>
            </a:pPr>
            <a:r>
              <a:rPr lang="en-US" sz="1800" dirty="0">
                <a:solidFill>
                  <a:srgbClr val="000000"/>
                </a:solidFill>
                <a:cs typeface="Arial"/>
              </a:rPr>
              <a:t>at 1</a:t>
            </a:r>
            <a:r>
              <a:rPr lang="en-US" sz="1800" dirty="0">
                <a:solidFill>
                  <a:srgbClr val="000000"/>
                </a:solidFill>
              </a:rPr>
              <a:t>d: to get to 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X</a:t>
            </a:r>
            <a:r>
              <a:rPr lang="en-US" sz="1800" dirty="0">
                <a:solidFill>
                  <a:srgbClr val="000000"/>
                </a:solidFill>
              </a:rPr>
              <a:t>, use  interface 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1</a:t>
            </a:r>
          </a:p>
        </p:txBody>
      </p:sp>
      <p:grpSp>
        <p:nvGrpSpPr>
          <p:cNvPr id="487" name="Group 486">
            <a:extLst>
              <a:ext uri="{FF2B5EF4-FFF2-40B4-BE49-F238E27FC236}">
                <a16:creationId xmlns:a16="http://schemas.microsoft.com/office/drawing/2014/main" id="{F09C0BF2-9D8F-9F4E-BEAE-ADE0E89D3AD2}"/>
              </a:ext>
            </a:extLst>
          </p:cNvPr>
          <p:cNvGrpSpPr/>
          <p:nvPr/>
        </p:nvGrpSpPr>
        <p:grpSpPr>
          <a:xfrm>
            <a:off x="299900" y="2719709"/>
            <a:ext cx="1316696" cy="2717722"/>
            <a:chOff x="399867" y="2483278"/>
            <a:chExt cx="1755595" cy="3623629"/>
          </a:xfrm>
        </p:grpSpPr>
        <p:sp>
          <p:nvSpPr>
            <p:cNvPr id="373" name="Freeform 372">
              <a:extLst>
                <a:ext uri="{FF2B5EF4-FFF2-40B4-BE49-F238E27FC236}">
                  <a16:creationId xmlns:a16="http://schemas.microsoft.com/office/drawing/2014/main" id="{B02269C1-DF4A-1B42-BF2C-C32326D9EDE5}"/>
                </a:ext>
              </a:extLst>
            </p:cNvPr>
            <p:cNvSpPr/>
            <p:nvPr/>
          </p:nvSpPr>
          <p:spPr>
            <a:xfrm rot="10326036" flipH="1">
              <a:off x="668516" y="2483278"/>
              <a:ext cx="1196288" cy="137828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302061 w 1332977"/>
                <a:gd name="connsiteY0" fmla="*/ 1951097 h 1951096"/>
                <a:gd name="connsiteX1" fmla="*/ 0 w 1332977"/>
                <a:gd name="connsiteY1" fmla="*/ 164654 h 1951096"/>
                <a:gd name="connsiteX2" fmla="*/ 991394 w 1332977"/>
                <a:gd name="connsiteY2" fmla="*/ 130 h 1951096"/>
                <a:gd name="connsiteX3" fmla="*/ 1332977 w 1332977"/>
                <a:gd name="connsiteY3" fmla="*/ 1045574 h 1951096"/>
                <a:gd name="connsiteX4" fmla="*/ 302061 w 1332977"/>
                <a:gd name="connsiteY4" fmla="*/ 1951097 h 1951096"/>
                <a:gd name="connsiteX0" fmla="*/ 302061 w 1008228"/>
                <a:gd name="connsiteY0" fmla="*/ 1951097 h 1951097"/>
                <a:gd name="connsiteX1" fmla="*/ 0 w 1008228"/>
                <a:gd name="connsiteY1" fmla="*/ 164654 h 1951097"/>
                <a:gd name="connsiteX2" fmla="*/ 991394 w 1008228"/>
                <a:gd name="connsiteY2" fmla="*/ 130 h 1951097"/>
                <a:gd name="connsiteX3" fmla="*/ 628320 w 1008228"/>
                <a:gd name="connsiteY3" fmla="*/ 1842100 h 1951097"/>
                <a:gd name="connsiteX4" fmla="*/ 302061 w 1008228"/>
                <a:gd name="connsiteY4" fmla="*/ 1951097 h 1951097"/>
                <a:gd name="connsiteX0" fmla="*/ 302061 w 1020405"/>
                <a:gd name="connsiteY0" fmla="*/ 1951097 h 1951097"/>
                <a:gd name="connsiteX1" fmla="*/ 0 w 1020405"/>
                <a:gd name="connsiteY1" fmla="*/ 164654 h 1951097"/>
                <a:gd name="connsiteX2" fmla="*/ 991394 w 1020405"/>
                <a:gd name="connsiteY2" fmla="*/ 130 h 1951097"/>
                <a:gd name="connsiteX3" fmla="*/ 628320 w 1020405"/>
                <a:gd name="connsiteY3" fmla="*/ 1842100 h 1951097"/>
                <a:gd name="connsiteX4" fmla="*/ 302061 w 1020405"/>
                <a:gd name="connsiteY4" fmla="*/ 1951097 h 1951097"/>
                <a:gd name="connsiteX0" fmla="*/ 302061 w 991394"/>
                <a:gd name="connsiteY0" fmla="*/ 1951097 h 1951097"/>
                <a:gd name="connsiteX1" fmla="*/ 0 w 991394"/>
                <a:gd name="connsiteY1" fmla="*/ 164654 h 1951097"/>
                <a:gd name="connsiteX2" fmla="*/ 991394 w 991394"/>
                <a:gd name="connsiteY2" fmla="*/ 130 h 1951097"/>
                <a:gd name="connsiteX3" fmla="*/ 628320 w 991394"/>
                <a:gd name="connsiteY3" fmla="*/ 1842100 h 1951097"/>
                <a:gd name="connsiteX4" fmla="*/ 302061 w 991394"/>
                <a:gd name="connsiteY4" fmla="*/ 1951097 h 1951097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1196137"/>
                <a:gd name="connsiteY0" fmla="*/ 1956074 h 1956074"/>
                <a:gd name="connsiteX1" fmla="*/ 0 w 1196137"/>
                <a:gd name="connsiteY1" fmla="*/ 164654 h 1956074"/>
                <a:gd name="connsiteX2" fmla="*/ 991394 w 1196137"/>
                <a:gd name="connsiteY2" fmla="*/ 130 h 1956074"/>
                <a:gd name="connsiteX3" fmla="*/ 1173102 w 1196137"/>
                <a:gd name="connsiteY3" fmla="*/ 1525907 h 1956074"/>
                <a:gd name="connsiteX4" fmla="*/ 271973 w 1196137"/>
                <a:gd name="connsiteY4" fmla="*/ 1956074 h 1956074"/>
                <a:gd name="connsiteX0" fmla="*/ 271973 w 1173102"/>
                <a:gd name="connsiteY0" fmla="*/ 1956074 h 1956074"/>
                <a:gd name="connsiteX1" fmla="*/ 0 w 1173102"/>
                <a:gd name="connsiteY1" fmla="*/ 164654 h 1956074"/>
                <a:gd name="connsiteX2" fmla="*/ 991394 w 1173102"/>
                <a:gd name="connsiteY2" fmla="*/ 130 h 1956074"/>
                <a:gd name="connsiteX3" fmla="*/ 1173102 w 1173102"/>
                <a:gd name="connsiteY3" fmla="*/ 1525907 h 1956074"/>
                <a:gd name="connsiteX4" fmla="*/ 271973 w 1173102"/>
                <a:gd name="connsiteY4" fmla="*/ 1956074 h 1956074"/>
                <a:gd name="connsiteX0" fmla="*/ 873615 w 1173102"/>
                <a:gd name="connsiteY0" fmla="*/ 1585260 h 1585259"/>
                <a:gd name="connsiteX1" fmla="*/ 0 w 1173102"/>
                <a:gd name="connsiteY1" fmla="*/ 164654 h 1585259"/>
                <a:gd name="connsiteX2" fmla="*/ 991394 w 1173102"/>
                <a:gd name="connsiteY2" fmla="*/ 130 h 1585259"/>
                <a:gd name="connsiteX3" fmla="*/ 1173102 w 1173102"/>
                <a:gd name="connsiteY3" fmla="*/ 1525907 h 1585259"/>
                <a:gd name="connsiteX4" fmla="*/ 873615 w 1173102"/>
                <a:gd name="connsiteY4" fmla="*/ 1585260 h 1585259"/>
                <a:gd name="connsiteX0" fmla="*/ 873615 w 1173102"/>
                <a:gd name="connsiteY0" fmla="*/ 1585260 h 1585260"/>
                <a:gd name="connsiteX1" fmla="*/ 0 w 1173102"/>
                <a:gd name="connsiteY1" fmla="*/ 164654 h 1585260"/>
                <a:gd name="connsiteX2" fmla="*/ 991394 w 1173102"/>
                <a:gd name="connsiteY2" fmla="*/ 130 h 1585260"/>
                <a:gd name="connsiteX3" fmla="*/ 1173102 w 1173102"/>
                <a:gd name="connsiteY3" fmla="*/ 1525907 h 1585260"/>
                <a:gd name="connsiteX4" fmla="*/ 873615 w 1173102"/>
                <a:gd name="connsiteY4" fmla="*/ 1585260 h 1585260"/>
                <a:gd name="connsiteX0" fmla="*/ 873615 w 1173102"/>
                <a:gd name="connsiteY0" fmla="*/ 1585260 h 1585260"/>
                <a:gd name="connsiteX1" fmla="*/ 0 w 1173102"/>
                <a:gd name="connsiteY1" fmla="*/ 164654 h 1585260"/>
                <a:gd name="connsiteX2" fmla="*/ 991394 w 1173102"/>
                <a:gd name="connsiteY2" fmla="*/ 130 h 1585260"/>
                <a:gd name="connsiteX3" fmla="*/ 1173102 w 1173102"/>
                <a:gd name="connsiteY3" fmla="*/ 1525907 h 1585260"/>
                <a:gd name="connsiteX4" fmla="*/ 873615 w 1173102"/>
                <a:gd name="connsiteY4" fmla="*/ 1585260 h 1585260"/>
                <a:gd name="connsiteX0" fmla="*/ 873615 w 1196017"/>
                <a:gd name="connsiteY0" fmla="*/ 1585260 h 1585260"/>
                <a:gd name="connsiteX1" fmla="*/ 0 w 1196017"/>
                <a:gd name="connsiteY1" fmla="*/ 164654 h 1585260"/>
                <a:gd name="connsiteX2" fmla="*/ 991394 w 1196017"/>
                <a:gd name="connsiteY2" fmla="*/ 130 h 1585260"/>
                <a:gd name="connsiteX3" fmla="*/ 1196017 w 1196017"/>
                <a:gd name="connsiteY3" fmla="*/ 1546568 h 1585260"/>
                <a:gd name="connsiteX4" fmla="*/ 873615 w 1196017"/>
                <a:gd name="connsiteY4" fmla="*/ 1585260 h 1585260"/>
                <a:gd name="connsiteX0" fmla="*/ 851586 w 1196017"/>
                <a:gd name="connsiteY0" fmla="*/ 1642695 h 1642695"/>
                <a:gd name="connsiteX1" fmla="*/ 0 w 1196017"/>
                <a:gd name="connsiteY1" fmla="*/ 164654 h 1642695"/>
                <a:gd name="connsiteX2" fmla="*/ 991394 w 1196017"/>
                <a:gd name="connsiteY2" fmla="*/ 130 h 1642695"/>
                <a:gd name="connsiteX3" fmla="*/ 1196017 w 1196017"/>
                <a:gd name="connsiteY3" fmla="*/ 1546568 h 1642695"/>
                <a:gd name="connsiteX4" fmla="*/ 851586 w 1196017"/>
                <a:gd name="connsiteY4" fmla="*/ 1642695 h 1642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6017" h="1642695">
                  <a:moveTo>
                    <a:pt x="851586" y="1642695"/>
                  </a:moveTo>
                  <a:cubicBezTo>
                    <a:pt x="351624" y="596424"/>
                    <a:pt x="519034" y="861914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818067" y="853650"/>
                    <a:pt x="952595" y="541133"/>
                    <a:pt x="1196017" y="1546568"/>
                  </a:cubicBezTo>
                  <a:cubicBezTo>
                    <a:pt x="1046703" y="1529995"/>
                    <a:pt x="1015898" y="1558953"/>
                    <a:pt x="851586" y="164269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srgbClr val="FFFFFF"/>
                </a:solidFill>
                <a:latin typeface="Gill Sans MT"/>
              </a:endParaRPr>
            </a:p>
          </p:txBody>
        </p:sp>
        <p:sp>
          <p:nvSpPr>
            <p:cNvPr id="452" name="Rectangle 451">
              <a:extLst>
                <a:ext uri="{FF2B5EF4-FFF2-40B4-BE49-F238E27FC236}">
                  <a16:creationId xmlns:a16="http://schemas.microsoft.com/office/drawing/2014/main" id="{6C28258C-7FFF-E940-A448-A9458A2FDF87}"/>
                </a:ext>
              </a:extLst>
            </p:cNvPr>
            <p:cNvSpPr/>
            <p:nvPr/>
          </p:nvSpPr>
          <p:spPr bwMode="auto">
            <a:xfrm rot="10800000">
              <a:off x="734144" y="3768921"/>
              <a:ext cx="1027112" cy="1145749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  <a:alpha val="62000"/>
                  </a:srgbClr>
                </a:gs>
                <a:gs pos="54000">
                  <a:srgbClr val="3333CC">
                    <a:lumMod val="60000"/>
                    <a:lumOff val="40000"/>
                  </a:srgbClr>
                </a:gs>
                <a:gs pos="100000">
                  <a:srgbClr val="FFFFFF"/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srgbClr val="FFFFFF"/>
                </a:solidFill>
                <a:latin typeface="Gill Sans MT"/>
              </a:endParaRPr>
            </a:p>
          </p:txBody>
        </p:sp>
        <p:grpSp>
          <p:nvGrpSpPr>
            <p:cNvPr id="453" name="Group 104">
              <a:extLst>
                <a:ext uri="{FF2B5EF4-FFF2-40B4-BE49-F238E27FC236}">
                  <a16:creationId xmlns:a16="http://schemas.microsoft.com/office/drawing/2014/main" id="{B0E3BD6B-EB14-B445-B85F-6CDE3106F4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7614" y="5695204"/>
              <a:ext cx="1034710" cy="411703"/>
              <a:chOff x="4128636" y="3606589"/>
              <a:chExt cx="568145" cy="338667"/>
            </a:xfrm>
          </p:grpSpPr>
          <p:sp>
            <p:nvSpPr>
              <p:cNvPr id="476" name="Oval 475">
                <a:extLst>
                  <a:ext uri="{FF2B5EF4-FFF2-40B4-BE49-F238E27FC236}">
                    <a16:creationId xmlns:a16="http://schemas.microsoft.com/office/drawing/2014/main" id="{C0FF9617-38FC-C14A-8900-FEF8A3B09291}"/>
                  </a:ext>
                </a:extLst>
              </p:cNvPr>
              <p:cNvSpPr/>
              <p:nvPr/>
            </p:nvSpPr>
            <p:spPr>
              <a:xfrm>
                <a:off x="4128649" y="3720080"/>
                <a:ext cx="568332" cy="225176"/>
              </a:xfrm>
              <a:prstGeom prst="ellipse">
                <a:avLst/>
              </a:prstGeom>
              <a:solidFill>
                <a:srgbClr val="3333CC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477" name="Rectangle 476">
                <a:extLst>
                  <a:ext uri="{FF2B5EF4-FFF2-40B4-BE49-F238E27FC236}">
                    <a16:creationId xmlns:a16="http://schemas.microsoft.com/office/drawing/2014/main" id="{6AD27A8B-9371-D241-9BB7-8D09A714683B}"/>
                  </a:ext>
                </a:extLst>
              </p:cNvPr>
              <p:cNvSpPr/>
              <p:nvPr/>
            </p:nvSpPr>
            <p:spPr>
              <a:xfrm>
                <a:off x="4128649" y="3720080"/>
                <a:ext cx="568332" cy="111898"/>
              </a:xfrm>
              <a:prstGeom prst="rect">
                <a:avLst/>
              </a:pr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478" name="Oval 477">
                <a:extLst>
                  <a:ext uri="{FF2B5EF4-FFF2-40B4-BE49-F238E27FC236}">
                    <a16:creationId xmlns:a16="http://schemas.microsoft.com/office/drawing/2014/main" id="{A1DBF1C3-573B-F544-BCD4-C8F32647EC75}"/>
                  </a:ext>
                </a:extLst>
              </p:cNvPr>
              <p:cNvSpPr/>
              <p:nvPr/>
            </p:nvSpPr>
            <p:spPr>
              <a:xfrm>
                <a:off x="4128649" y="3606801"/>
                <a:ext cx="568332" cy="225176"/>
              </a:xfrm>
              <a:prstGeom prst="ellipse">
                <a:avLst/>
              </a:prstGeom>
              <a:solidFill>
                <a:srgbClr val="3333CC">
                  <a:lumMod val="60000"/>
                  <a:lumOff val="40000"/>
                  <a:alpha val="7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cxnSp>
            <p:nvCxnSpPr>
              <p:cNvPr id="479" name="Straight Connector 478">
                <a:extLst>
                  <a:ext uri="{FF2B5EF4-FFF2-40B4-BE49-F238E27FC236}">
                    <a16:creationId xmlns:a16="http://schemas.microsoft.com/office/drawing/2014/main" id="{90686A12-F47C-174C-ABCC-A9D997119A73}"/>
                  </a:ext>
                </a:extLst>
              </p:cNvPr>
              <p:cNvCxnSpPr/>
              <p:nvPr/>
            </p:nvCxnSpPr>
            <p:spPr>
              <a:xfrm>
                <a:off x="4696981" y="3720080"/>
                <a:ext cx="0" cy="11189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  <p:cxnSp>
            <p:nvCxnSpPr>
              <p:cNvPr id="480" name="Straight Connector 479">
                <a:extLst>
                  <a:ext uri="{FF2B5EF4-FFF2-40B4-BE49-F238E27FC236}">
                    <a16:creationId xmlns:a16="http://schemas.microsoft.com/office/drawing/2014/main" id="{E7107280-9DE2-5A47-8EF6-EE90CACB1D1B}"/>
                  </a:ext>
                </a:extLst>
              </p:cNvPr>
              <p:cNvCxnSpPr/>
              <p:nvPr/>
            </p:nvCxnSpPr>
            <p:spPr>
              <a:xfrm>
                <a:off x="4128649" y="3720080"/>
                <a:ext cx="0" cy="11189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/>
            </p:spPr>
          </p:cxnSp>
        </p:grpSp>
        <p:sp>
          <p:nvSpPr>
            <p:cNvPr id="454" name="Rectangle 453">
              <a:extLst>
                <a:ext uri="{FF2B5EF4-FFF2-40B4-BE49-F238E27FC236}">
                  <a16:creationId xmlns:a16="http://schemas.microsoft.com/office/drawing/2014/main" id="{29C729D8-AEB2-B848-8004-226B4B03BDC8}"/>
                </a:ext>
              </a:extLst>
            </p:cNvPr>
            <p:cNvSpPr/>
            <p:nvPr/>
          </p:nvSpPr>
          <p:spPr bwMode="auto">
            <a:xfrm>
              <a:off x="741922" y="4854846"/>
              <a:ext cx="1027112" cy="991402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60000"/>
                    <a:lumOff val="40000"/>
                    <a:alpha val="62000"/>
                  </a:srgbClr>
                </a:gs>
                <a:gs pos="54000">
                  <a:srgbClr val="3333CC">
                    <a:lumMod val="40000"/>
                    <a:lumOff val="60000"/>
                  </a:srgbClr>
                </a:gs>
                <a:gs pos="100000">
                  <a:srgbClr val="FFFFFF"/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srgbClr val="FFFFFF"/>
                </a:solidFill>
                <a:latin typeface="Gill Sans MT"/>
              </a:endParaRPr>
            </a:p>
          </p:txBody>
        </p: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6F94A64C-32AA-2448-B512-66A15C4BC32D}"/>
                </a:ext>
              </a:extLst>
            </p:cNvPr>
            <p:cNvCxnSpPr>
              <a:endCxn id="477" idx="1"/>
            </p:cNvCxnSpPr>
            <p:nvPr/>
          </p:nvCxnSpPr>
          <p:spPr bwMode="auto">
            <a:xfrm>
              <a:off x="726206" y="4006134"/>
              <a:ext cx="11432" cy="1895052"/>
            </a:xfrm>
            <a:prstGeom prst="line">
              <a:avLst/>
            </a:prstGeom>
            <a:noFill/>
            <a:ln w="3175" cap="flat" cmpd="sng" algn="ctr">
              <a:solidFill>
                <a:srgbClr val="000000"/>
              </a:solidFill>
              <a:prstDash val="sysDash"/>
            </a:ln>
            <a:effectLst/>
          </p:spPr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B47548DA-124D-B24A-B212-A7BD236C4EBA}"/>
                </a:ext>
              </a:extLst>
            </p:cNvPr>
            <p:cNvCxnSpPr>
              <a:endCxn id="477" idx="3"/>
            </p:cNvCxnSpPr>
            <p:nvPr/>
          </p:nvCxnSpPr>
          <p:spPr bwMode="auto">
            <a:xfrm>
              <a:off x="1767606" y="4006134"/>
              <a:ext cx="5083" cy="1895052"/>
            </a:xfrm>
            <a:prstGeom prst="line">
              <a:avLst/>
            </a:prstGeom>
            <a:noFill/>
            <a:ln w="3175" cap="flat" cmpd="sng" algn="ctr">
              <a:solidFill>
                <a:srgbClr val="000000"/>
              </a:solidFill>
              <a:prstDash val="sysDash"/>
            </a:ln>
            <a:effectLst/>
          </p:spPr>
        </p:cxnSp>
        <p:grpSp>
          <p:nvGrpSpPr>
            <p:cNvPr id="457" name="Group 9">
              <a:extLst>
                <a:ext uri="{FF2B5EF4-FFF2-40B4-BE49-F238E27FC236}">
                  <a16:creationId xmlns:a16="http://schemas.microsoft.com/office/drawing/2014/main" id="{1105B980-ACA1-294E-89E8-A27F7F80B4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2836" y="3663421"/>
              <a:ext cx="1079500" cy="455109"/>
              <a:chOff x="2183302" y="1574638"/>
              <a:chExt cx="1200154" cy="430181"/>
            </a:xfrm>
          </p:grpSpPr>
          <p:sp>
            <p:nvSpPr>
              <p:cNvPr id="467" name="Oval 466">
                <a:extLst>
                  <a:ext uri="{FF2B5EF4-FFF2-40B4-BE49-F238E27FC236}">
                    <a16:creationId xmlns:a16="http://schemas.microsoft.com/office/drawing/2014/main" id="{C0DE7A67-940C-CA42-A886-382097FF56DE}"/>
                  </a:ext>
                </a:extLst>
              </p:cNvPr>
              <p:cNvSpPr/>
              <p:nvPr/>
            </p:nvSpPr>
            <p:spPr bwMode="auto">
              <a:xfrm flipV="1">
                <a:off x="2186832" y="1690517"/>
                <a:ext cx="1194859" cy="314302"/>
              </a:xfrm>
              <a:prstGeom prst="ellipse">
                <a:avLst/>
              </a:prstGeom>
              <a:gradFill flip="none" rotWithShape="1">
                <a:gsLst>
                  <a:gs pos="0">
                    <a:srgbClr val="3333CC">
                      <a:lumMod val="75000"/>
                    </a:srgbClr>
                  </a:gs>
                  <a:gs pos="31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20000"/>
                      <a:lumOff val="80000"/>
                    </a:srgbClr>
                  </a:gs>
                </a:gsLst>
                <a:lin ang="16200000" scaled="0"/>
                <a:tileRect/>
              </a:gradFill>
              <a:ln w="635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468" name="Rectangle 467">
                <a:extLst>
                  <a:ext uri="{FF2B5EF4-FFF2-40B4-BE49-F238E27FC236}">
                    <a16:creationId xmlns:a16="http://schemas.microsoft.com/office/drawing/2014/main" id="{C80E7574-CE05-C54D-BB50-B8D018774DE8}"/>
                  </a:ext>
                </a:extLst>
              </p:cNvPr>
              <p:cNvSpPr/>
              <p:nvPr/>
            </p:nvSpPr>
            <p:spPr bwMode="auto">
              <a:xfrm>
                <a:off x="2183302" y="1734964"/>
                <a:ext cx="1198389" cy="112704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54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62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469" name="Oval 468">
                <a:extLst>
                  <a:ext uri="{FF2B5EF4-FFF2-40B4-BE49-F238E27FC236}">
                    <a16:creationId xmlns:a16="http://schemas.microsoft.com/office/drawing/2014/main" id="{868FD90D-4069-D946-B396-311A2C38C805}"/>
                  </a:ext>
                </a:extLst>
              </p:cNvPr>
              <p:cNvSpPr/>
              <p:nvPr/>
            </p:nvSpPr>
            <p:spPr bwMode="auto">
              <a:xfrm flipV="1">
                <a:off x="2183302" y="1574638"/>
                <a:ext cx="1196624" cy="314302"/>
              </a:xfrm>
              <a:prstGeom prst="ellipse">
                <a:avLst/>
              </a:prstGeom>
              <a:solidFill>
                <a:srgbClr val="FFFFFF">
                  <a:lumMod val="75000"/>
                </a:srgbClr>
              </a:solidFill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470" name="Freeform 469">
                <a:extLst>
                  <a:ext uri="{FF2B5EF4-FFF2-40B4-BE49-F238E27FC236}">
                    <a16:creationId xmlns:a16="http://schemas.microsoft.com/office/drawing/2014/main" id="{F675C568-A8B3-D14E-94C7-A3AA2F1384E6}"/>
                  </a:ext>
                </a:extLst>
              </p:cNvPr>
              <p:cNvSpPr/>
              <p:nvPr/>
            </p:nvSpPr>
            <p:spPr bwMode="auto">
              <a:xfrm>
                <a:off x="2490400" y="1671469"/>
                <a:ext cx="582428" cy="15715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471" name="Freeform 470">
                <a:extLst>
                  <a:ext uri="{FF2B5EF4-FFF2-40B4-BE49-F238E27FC236}">
                    <a16:creationId xmlns:a16="http://schemas.microsoft.com/office/drawing/2014/main" id="{9676BEE0-3233-0944-B2AF-9922D140FC93}"/>
                  </a:ext>
                </a:extLst>
              </p:cNvPr>
              <p:cNvSpPr/>
              <p:nvPr/>
            </p:nvSpPr>
            <p:spPr bwMode="auto">
              <a:xfrm>
                <a:off x="2430393" y="1630197"/>
                <a:ext cx="702443" cy="109529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472" name="Freeform 471">
                <a:extLst>
                  <a:ext uri="{FF2B5EF4-FFF2-40B4-BE49-F238E27FC236}">
                    <a16:creationId xmlns:a16="http://schemas.microsoft.com/office/drawing/2014/main" id="{FB1B5FE2-C91A-9348-AF73-C9EF2D707274}"/>
                  </a:ext>
                </a:extLst>
              </p:cNvPr>
              <p:cNvSpPr/>
              <p:nvPr/>
            </p:nvSpPr>
            <p:spPr bwMode="auto">
              <a:xfrm>
                <a:off x="2892805" y="1723852"/>
                <a:ext cx="257680" cy="95243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sp>
            <p:nvSpPr>
              <p:cNvPr id="473" name="Freeform 472">
                <a:extLst>
                  <a:ext uri="{FF2B5EF4-FFF2-40B4-BE49-F238E27FC236}">
                    <a16:creationId xmlns:a16="http://schemas.microsoft.com/office/drawing/2014/main" id="{EECAE167-ECD6-A54B-A969-9847CF2A9ADC}"/>
                  </a:ext>
                </a:extLst>
              </p:cNvPr>
              <p:cNvSpPr/>
              <p:nvPr/>
            </p:nvSpPr>
            <p:spPr bwMode="auto">
              <a:xfrm>
                <a:off x="2418037" y="1725440"/>
                <a:ext cx="254150" cy="95243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3333CC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anchor="ctr"/>
              <a:lstStyle/>
              <a:p>
                <a:pPr algn="ctr" defTabSz="685800">
                  <a:defRPr/>
                </a:pPr>
                <a:endParaRPr lang="en-US" sz="1350" kern="0" dirty="0">
                  <a:solidFill>
                    <a:srgbClr val="FFFFFF"/>
                  </a:solidFill>
                  <a:latin typeface="Gill Sans MT"/>
                </a:endParaRPr>
              </a:p>
            </p:txBody>
          </p:sp>
          <p:cxnSp>
            <p:nvCxnSpPr>
              <p:cNvPr id="474" name="Straight Connector 473">
                <a:extLst>
                  <a:ext uri="{FF2B5EF4-FFF2-40B4-BE49-F238E27FC236}">
                    <a16:creationId xmlns:a16="http://schemas.microsoft.com/office/drawing/2014/main" id="{B0EB1B7F-73B8-E84D-841A-D4FD52A3E62C}"/>
                  </a:ext>
                </a:extLst>
              </p:cNvPr>
              <p:cNvCxnSpPr>
                <a:endCxn id="469" idx="2"/>
              </p:cNvCxnSpPr>
              <p:nvPr/>
            </p:nvCxnSpPr>
            <p:spPr bwMode="auto">
              <a:xfrm flipH="1" flipV="1">
                <a:off x="2183302" y="1731787"/>
                <a:ext cx="3530" cy="12222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75" name="Straight Connector 474">
                <a:extLst>
                  <a:ext uri="{FF2B5EF4-FFF2-40B4-BE49-F238E27FC236}">
                    <a16:creationId xmlns:a16="http://schemas.microsoft.com/office/drawing/2014/main" id="{9709F18E-E167-7748-AF01-5771407BD91A}"/>
                  </a:ext>
                </a:extLst>
              </p:cNvPr>
              <p:cNvCxnSpPr/>
              <p:nvPr/>
            </p:nvCxnSpPr>
            <p:spPr bwMode="auto">
              <a:xfrm flipH="1" flipV="1">
                <a:off x="3379926" y="1728615"/>
                <a:ext cx="3530" cy="122228"/>
              </a:xfrm>
              <a:prstGeom prst="line">
                <a:avLst/>
              </a:prstGeom>
              <a:noFill/>
              <a:ln w="6350" cap="flat" cmpd="sng" algn="ctr">
                <a:solidFill>
                  <a:srgbClr val="000000"/>
                </a:solidFill>
                <a:prstDash val="solid"/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</p:cxnSp>
        </p:grpSp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07BAD6FE-D90B-454B-8C5B-C357E984C007}"/>
                </a:ext>
              </a:extLst>
            </p:cNvPr>
            <p:cNvSpPr/>
            <p:nvPr/>
          </p:nvSpPr>
          <p:spPr bwMode="auto">
            <a:xfrm>
              <a:off x="408366" y="4245849"/>
              <a:ext cx="1670709" cy="1502121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srgbClr val="FFFFFF"/>
                </a:solidFill>
                <a:latin typeface="Gill Sans MT"/>
              </a:endParaRPr>
            </a:p>
          </p:txBody>
        </p:sp>
        <p:sp>
          <p:nvSpPr>
            <p:cNvPr id="459" name="TextBox 458">
              <a:extLst>
                <a:ext uri="{FF2B5EF4-FFF2-40B4-BE49-F238E27FC236}">
                  <a16:creationId xmlns:a16="http://schemas.microsoft.com/office/drawing/2014/main" id="{7F39AFDB-C4C8-9641-A964-BC01FB968DC2}"/>
                </a:ext>
              </a:extLst>
            </p:cNvPr>
            <p:cNvSpPr txBox="1"/>
            <p:nvPr/>
          </p:nvSpPr>
          <p:spPr>
            <a:xfrm>
              <a:off x="402603" y="4240253"/>
              <a:ext cx="68223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350" kern="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dest</a:t>
              </a:r>
            </a:p>
          </p:txBody>
        </p:sp>
        <p:sp>
          <p:nvSpPr>
            <p:cNvPr id="460" name="TextBox 459">
              <a:extLst>
                <a:ext uri="{FF2B5EF4-FFF2-40B4-BE49-F238E27FC236}">
                  <a16:creationId xmlns:a16="http://schemas.microsoft.com/office/drawing/2014/main" id="{190DF8B3-AE9D-CD45-BB05-27A485E9599D}"/>
                </a:ext>
              </a:extLst>
            </p:cNvPr>
            <p:cNvSpPr txBox="1"/>
            <p:nvPr/>
          </p:nvSpPr>
          <p:spPr>
            <a:xfrm>
              <a:off x="1024383" y="4245637"/>
              <a:ext cx="113107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350" kern="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interface</a:t>
              </a:r>
            </a:p>
          </p:txBody>
        </p: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1C8B7AE5-1B5D-F54C-945E-50F0EAB85535}"/>
                </a:ext>
              </a:extLst>
            </p:cNvPr>
            <p:cNvCxnSpPr/>
            <p:nvPr/>
          </p:nvCxnSpPr>
          <p:spPr bwMode="auto">
            <a:xfrm>
              <a:off x="1016396" y="4251999"/>
              <a:ext cx="1345" cy="1490301"/>
            </a:xfrm>
            <a:prstGeom prst="line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6E69DA06-F077-1443-BD2C-1AF9CA4A7958}"/>
                </a:ext>
              </a:extLst>
            </p:cNvPr>
            <p:cNvCxnSpPr/>
            <p:nvPr/>
          </p:nvCxnSpPr>
          <p:spPr bwMode="auto">
            <a:xfrm flipH="1">
              <a:off x="399867" y="4618007"/>
              <a:ext cx="1679208" cy="0"/>
            </a:xfrm>
            <a:prstGeom prst="line">
              <a:avLst/>
            </a:prstGeom>
            <a:solidFill>
              <a:srgbClr val="00CC99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63" name="TextBox 462">
              <a:extLst>
                <a:ext uri="{FF2B5EF4-FFF2-40B4-BE49-F238E27FC236}">
                  <a16:creationId xmlns:a16="http://schemas.microsoft.com/office/drawing/2014/main" id="{5B2B7C6B-DC13-CC46-8E5B-33206D22590A}"/>
                </a:ext>
              </a:extLst>
            </p:cNvPr>
            <p:cNvSpPr txBox="1"/>
            <p:nvPr/>
          </p:nvSpPr>
          <p:spPr>
            <a:xfrm>
              <a:off x="1084936" y="4540875"/>
              <a:ext cx="47705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350" kern="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…</a:t>
              </a:r>
            </a:p>
          </p:txBody>
        </p:sp>
        <p:sp>
          <p:nvSpPr>
            <p:cNvPr id="464" name="TextBox 463">
              <a:extLst>
                <a:ext uri="{FF2B5EF4-FFF2-40B4-BE49-F238E27FC236}">
                  <a16:creationId xmlns:a16="http://schemas.microsoft.com/office/drawing/2014/main" id="{A7052B84-C702-554E-B650-88235F4035D0}"/>
                </a:ext>
              </a:extLst>
            </p:cNvPr>
            <p:cNvSpPr txBox="1"/>
            <p:nvPr/>
          </p:nvSpPr>
          <p:spPr>
            <a:xfrm>
              <a:off x="1080238" y="5382096"/>
              <a:ext cx="47705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350" kern="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…</a:t>
              </a:r>
            </a:p>
          </p:txBody>
        </p:sp>
        <p:sp>
          <p:nvSpPr>
            <p:cNvPr id="465" name="TextBox 464">
              <a:extLst>
                <a:ext uri="{FF2B5EF4-FFF2-40B4-BE49-F238E27FC236}">
                  <a16:creationId xmlns:a16="http://schemas.microsoft.com/office/drawing/2014/main" id="{207ADBCB-2351-A34F-AE51-16ECC375A4A3}"/>
                </a:ext>
              </a:extLst>
            </p:cNvPr>
            <p:cNvSpPr txBox="1"/>
            <p:nvPr/>
          </p:nvSpPr>
          <p:spPr>
            <a:xfrm>
              <a:off x="508232" y="4540203"/>
              <a:ext cx="47705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350" kern="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…</a:t>
              </a:r>
            </a:p>
          </p:txBody>
        </p:sp>
        <p:sp>
          <p:nvSpPr>
            <p:cNvPr id="466" name="TextBox 465">
              <a:extLst>
                <a:ext uri="{FF2B5EF4-FFF2-40B4-BE49-F238E27FC236}">
                  <a16:creationId xmlns:a16="http://schemas.microsoft.com/office/drawing/2014/main" id="{437549A8-AE81-7844-82CC-A0300C63D6AE}"/>
                </a:ext>
              </a:extLst>
            </p:cNvPr>
            <p:cNvSpPr txBox="1"/>
            <p:nvPr/>
          </p:nvSpPr>
          <p:spPr>
            <a:xfrm>
              <a:off x="531730" y="5381424"/>
              <a:ext cx="47705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sz="1350" kern="0" dirty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…</a:t>
              </a:r>
            </a:p>
          </p:txBody>
        </p:sp>
        <p:grpSp>
          <p:nvGrpSpPr>
            <p:cNvPr id="481" name="Group 480">
              <a:extLst>
                <a:ext uri="{FF2B5EF4-FFF2-40B4-BE49-F238E27FC236}">
                  <a16:creationId xmlns:a16="http://schemas.microsoft.com/office/drawing/2014/main" id="{A2E0F91C-DD87-7E44-A44E-1D382B82CDED}"/>
                </a:ext>
              </a:extLst>
            </p:cNvPr>
            <p:cNvGrpSpPr/>
            <p:nvPr/>
          </p:nvGrpSpPr>
          <p:grpSpPr>
            <a:xfrm>
              <a:off x="521789" y="4827919"/>
              <a:ext cx="1030714" cy="493114"/>
              <a:chOff x="1260825" y="5090966"/>
              <a:chExt cx="1030714" cy="493114"/>
            </a:xfrm>
          </p:grpSpPr>
          <p:sp>
            <p:nvSpPr>
              <p:cNvPr id="482" name="TextBox 481">
                <a:extLst>
                  <a:ext uri="{FF2B5EF4-FFF2-40B4-BE49-F238E27FC236}">
                    <a16:creationId xmlns:a16="http://schemas.microsoft.com/office/drawing/2014/main" id="{D4433C89-15BE-1548-9D0D-37BAFF3ACC17}"/>
                  </a:ext>
                </a:extLst>
              </p:cNvPr>
              <p:cNvSpPr txBox="1"/>
              <p:nvPr/>
            </p:nvSpPr>
            <p:spPr>
              <a:xfrm>
                <a:off x="1260825" y="5091637"/>
                <a:ext cx="55613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1c</a:t>
                </a:r>
              </a:p>
            </p:txBody>
          </p:sp>
          <p:sp>
            <p:nvSpPr>
              <p:cNvPr id="483" name="TextBox 482">
                <a:extLst>
                  <a:ext uri="{FF2B5EF4-FFF2-40B4-BE49-F238E27FC236}">
                    <a16:creationId xmlns:a16="http://schemas.microsoft.com/office/drawing/2014/main" id="{AE6B2798-82EF-1F4D-B9F6-C4D7D3AB911C}"/>
                  </a:ext>
                </a:extLst>
              </p:cNvPr>
              <p:cNvSpPr txBox="1"/>
              <p:nvPr/>
            </p:nvSpPr>
            <p:spPr>
              <a:xfrm>
                <a:off x="1876467" y="5090966"/>
                <a:ext cx="415072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2</a:t>
                </a:r>
              </a:p>
            </p:txBody>
          </p:sp>
        </p:grpSp>
      </p:grpSp>
      <p:grpSp>
        <p:nvGrpSpPr>
          <p:cNvPr id="488" name="Group 487">
            <a:extLst>
              <a:ext uri="{FF2B5EF4-FFF2-40B4-BE49-F238E27FC236}">
                <a16:creationId xmlns:a16="http://schemas.microsoft.com/office/drawing/2014/main" id="{E164C92E-9AE5-D64C-B353-AB676D88C6C4}"/>
              </a:ext>
            </a:extLst>
          </p:cNvPr>
          <p:cNvGrpSpPr/>
          <p:nvPr/>
        </p:nvGrpSpPr>
        <p:grpSpPr>
          <a:xfrm>
            <a:off x="436987" y="4725420"/>
            <a:ext cx="733760" cy="371850"/>
            <a:chOff x="2013978" y="7112291"/>
            <a:chExt cx="978346" cy="495799"/>
          </a:xfrm>
        </p:grpSpPr>
        <p:sp>
          <p:nvSpPr>
            <p:cNvPr id="485" name="TextBox 484">
              <a:extLst>
                <a:ext uri="{FF2B5EF4-FFF2-40B4-BE49-F238E27FC236}">
                  <a16:creationId xmlns:a16="http://schemas.microsoft.com/office/drawing/2014/main" id="{62E47D1C-F754-1646-AD81-DA6FD596538F}"/>
                </a:ext>
              </a:extLst>
            </p:cNvPr>
            <p:cNvSpPr txBox="1"/>
            <p:nvPr/>
          </p:nvSpPr>
          <p:spPr>
            <a:xfrm>
              <a:off x="2013978" y="7112291"/>
              <a:ext cx="425757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</a:rPr>
                <a:t>X</a:t>
              </a:r>
            </a:p>
          </p:txBody>
        </p:sp>
        <p:sp>
          <p:nvSpPr>
            <p:cNvPr id="486" name="TextBox 485">
              <a:extLst>
                <a:ext uri="{FF2B5EF4-FFF2-40B4-BE49-F238E27FC236}">
                  <a16:creationId xmlns:a16="http://schemas.microsoft.com/office/drawing/2014/main" id="{5541C055-00DE-9D4E-8F97-88F13A911713}"/>
                </a:ext>
              </a:extLst>
            </p:cNvPr>
            <p:cNvSpPr txBox="1"/>
            <p:nvPr/>
          </p:nvSpPr>
          <p:spPr>
            <a:xfrm>
              <a:off x="2577252" y="7115648"/>
              <a:ext cx="415072" cy="4924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sp>
        <p:nvSpPr>
          <p:cNvPr id="489" name="Rectangle 4">
            <a:extLst>
              <a:ext uri="{FF2B5EF4-FFF2-40B4-BE49-F238E27FC236}">
                <a16:creationId xmlns:a16="http://schemas.microsoft.com/office/drawing/2014/main" id="{A437EBA7-A652-5744-AD24-6C67AA637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253" y="5047924"/>
            <a:ext cx="6979949" cy="38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20266" indent="-220266">
              <a:lnSpc>
                <a:spcPct val="90000"/>
              </a:lnSpc>
            </a:pPr>
            <a:r>
              <a:rPr lang="en-US" sz="1800" dirty="0">
                <a:solidFill>
                  <a:srgbClr val="000000"/>
                </a:solidFill>
                <a:cs typeface="Arial"/>
              </a:rPr>
              <a:t>at 1</a:t>
            </a:r>
            <a:r>
              <a:rPr lang="en-US" sz="1800" dirty="0">
                <a:solidFill>
                  <a:srgbClr val="000000"/>
                </a:solidFill>
              </a:rPr>
              <a:t>a: OSPF intra-domain routing: to get to 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1</a:t>
            </a:r>
            <a:r>
              <a:rPr lang="en-US" sz="1800" dirty="0">
                <a:solidFill>
                  <a:srgbClr val="000000"/>
                </a:solidFill>
              </a:rPr>
              <a:t>c, use  interface 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2</a:t>
            </a:r>
          </a:p>
        </p:txBody>
      </p:sp>
      <p:sp>
        <p:nvSpPr>
          <p:cNvPr id="490" name="Rectangle 4">
            <a:extLst>
              <a:ext uri="{FF2B5EF4-FFF2-40B4-BE49-F238E27FC236}">
                <a16:creationId xmlns:a16="http://schemas.microsoft.com/office/drawing/2014/main" id="{99326B9A-AD4D-6649-A331-2F8E5EE902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820" y="5350114"/>
            <a:ext cx="6203186" cy="38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20266" indent="-220266">
              <a:lnSpc>
                <a:spcPct val="90000"/>
              </a:lnSpc>
            </a:pPr>
            <a:r>
              <a:rPr lang="en-US" sz="1800" dirty="0">
                <a:solidFill>
                  <a:srgbClr val="000000"/>
                </a:solidFill>
                <a:cs typeface="Arial"/>
              </a:rPr>
              <a:t>at 1</a:t>
            </a:r>
            <a:r>
              <a:rPr lang="en-US" sz="1800" dirty="0">
                <a:solidFill>
                  <a:srgbClr val="000000"/>
                </a:solidFill>
              </a:rPr>
              <a:t>a: to get to 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X</a:t>
            </a:r>
            <a:r>
              <a:rPr lang="en-US" sz="1800" dirty="0">
                <a:solidFill>
                  <a:srgbClr val="000000"/>
                </a:solidFill>
              </a:rPr>
              <a:t>, use  interface </a:t>
            </a:r>
            <a:r>
              <a:rPr lang="en-US" sz="1800" dirty="0">
                <a:solidFill>
                  <a:srgbClr val="000000"/>
                </a:solidFill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8818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" grpId="0"/>
      <p:bldP spid="49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93" y="476672"/>
            <a:ext cx="9055711" cy="767374"/>
          </a:xfrm>
        </p:spPr>
        <p:txBody>
          <a:bodyPr>
            <a:normAutofit fontScale="90000"/>
          </a:bodyPr>
          <a:lstStyle/>
          <a:p>
            <a:r>
              <a:rPr lang="en-US" dirty="0"/>
              <a:t>Why different Intra-, Inter-AS routing ?</a:t>
            </a:r>
            <a:r>
              <a:rPr lang="en-US" sz="4500" dirty="0"/>
              <a:t>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Network Layer: 5-</a:t>
            </a:r>
            <a:fld id="{C4204591-24BD-A542-B9D5-F8D8A88D2FEE}" type="slidenum">
              <a:rPr lang="en-US" smtClean="0"/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38</a:t>
            </a:fld>
            <a:endParaRPr lang="en-US" sz="825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48" name="Rectangle 3">
            <a:extLst>
              <a:ext uri="{FF2B5EF4-FFF2-40B4-BE49-F238E27FC236}">
                <a16:creationId xmlns:a16="http://schemas.microsoft.com/office/drawing/2014/main" id="{4AB976E8-5353-7C49-BF7F-4718E1D40008}"/>
              </a:ext>
            </a:extLst>
          </p:cNvPr>
          <p:cNvSpPr txBox="1">
            <a:spLocks noChangeArrowheads="1"/>
          </p:cNvSpPr>
          <p:nvPr/>
        </p:nvSpPr>
        <p:spPr>
          <a:xfrm>
            <a:off x="714375" y="1923401"/>
            <a:ext cx="7738954" cy="3429000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policy:</a:t>
            </a:r>
            <a:r>
              <a:rPr lang="en-US" sz="2100" dirty="0">
                <a:solidFill>
                  <a:srgbClr val="C00000"/>
                </a:solidFill>
              </a:rPr>
              <a:t> </a:t>
            </a:r>
          </a:p>
          <a:p>
            <a:pPr marL="345281" indent="-167879"/>
            <a:r>
              <a:rPr lang="en-US" sz="2100" dirty="0"/>
              <a:t>inter-AS: admin wants control over how its traffic routed, who routes through its network </a:t>
            </a:r>
          </a:p>
          <a:p>
            <a:pPr marL="345281" indent="-167879"/>
            <a:r>
              <a:rPr lang="en-US" sz="2100" dirty="0"/>
              <a:t>intra-AS: single admin, so policy less of an issue</a:t>
            </a:r>
          </a:p>
          <a:p>
            <a:pPr>
              <a:buFont typeface="Wingdings" charset="0"/>
              <a:buNone/>
            </a:pPr>
            <a:r>
              <a:rPr lang="en-US" sz="2400" dirty="0">
                <a:solidFill>
                  <a:srgbClr val="C00000"/>
                </a:solidFill>
              </a:rPr>
              <a:t>scale:</a:t>
            </a:r>
            <a:endParaRPr lang="en-US" sz="2100" dirty="0">
              <a:solidFill>
                <a:srgbClr val="C00000"/>
              </a:solidFill>
            </a:endParaRPr>
          </a:p>
          <a:p>
            <a:pPr marL="345281" indent="-167879"/>
            <a:r>
              <a:rPr lang="en-US" sz="2100" dirty="0"/>
              <a:t>hierarchical routing saves table size, reduced update traffic</a:t>
            </a:r>
          </a:p>
          <a:p>
            <a:pPr>
              <a:buFont typeface="Wingdings" charset="0"/>
              <a:buNone/>
            </a:pPr>
            <a:r>
              <a:rPr lang="en-US" sz="2100" dirty="0">
                <a:solidFill>
                  <a:srgbClr val="C00000"/>
                </a:solidFill>
              </a:rPr>
              <a:t>performance: </a:t>
            </a:r>
          </a:p>
          <a:p>
            <a:pPr marL="345281" indent="-167879"/>
            <a:r>
              <a:rPr lang="en-US" sz="2100" dirty="0"/>
              <a:t>intra-AS: can focus on performance</a:t>
            </a:r>
          </a:p>
          <a:p>
            <a:pPr marL="345281" indent="-167879"/>
            <a:r>
              <a:rPr lang="en-US" sz="2100" dirty="0"/>
              <a:t>inter-AS: policy dominates over performance</a:t>
            </a:r>
          </a:p>
        </p:txBody>
      </p:sp>
    </p:spTree>
    <p:extLst>
      <p:ext uri="{BB962C8B-B14F-4D97-AF65-F5344CB8AC3E}">
        <p14:creationId xmlns:p14="http://schemas.microsoft.com/office/powerpoint/2010/main" val="427766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9" name="Group 708">
            <a:extLst>
              <a:ext uri="{FF2B5EF4-FFF2-40B4-BE49-F238E27FC236}">
                <a16:creationId xmlns:a16="http://schemas.microsoft.com/office/drawing/2014/main" id="{1F41E039-69B1-C84B-A231-87568310385C}"/>
              </a:ext>
            </a:extLst>
          </p:cNvPr>
          <p:cNvGrpSpPr/>
          <p:nvPr/>
        </p:nvGrpSpPr>
        <p:grpSpPr>
          <a:xfrm>
            <a:off x="872630" y="1655307"/>
            <a:ext cx="7350833" cy="2157356"/>
            <a:chOff x="1113403" y="1064076"/>
            <a:chExt cx="9801110" cy="2876474"/>
          </a:xfrm>
        </p:grpSpPr>
        <p:grpSp>
          <p:nvGrpSpPr>
            <p:cNvPr id="710" name="Group 709">
              <a:extLst>
                <a:ext uri="{FF2B5EF4-FFF2-40B4-BE49-F238E27FC236}">
                  <a16:creationId xmlns:a16="http://schemas.microsoft.com/office/drawing/2014/main" id="{358F421E-8ED0-8E45-B17C-02ACEF578637}"/>
                </a:ext>
              </a:extLst>
            </p:cNvPr>
            <p:cNvGrpSpPr/>
            <p:nvPr/>
          </p:nvGrpSpPr>
          <p:grpSpPr>
            <a:xfrm>
              <a:off x="1113403" y="1064076"/>
              <a:ext cx="9801110" cy="2876474"/>
              <a:chOff x="1426553" y="3694542"/>
              <a:chExt cx="9801110" cy="2876474"/>
            </a:xfrm>
          </p:grpSpPr>
          <p:grpSp>
            <p:nvGrpSpPr>
              <p:cNvPr id="712" name="Group 711">
                <a:extLst>
                  <a:ext uri="{FF2B5EF4-FFF2-40B4-BE49-F238E27FC236}">
                    <a16:creationId xmlns:a16="http://schemas.microsoft.com/office/drawing/2014/main" id="{1BC421A3-D5D4-D44E-B01C-625A8BEB17CB}"/>
                  </a:ext>
                </a:extLst>
              </p:cNvPr>
              <p:cNvGrpSpPr/>
              <p:nvPr/>
            </p:nvGrpSpPr>
            <p:grpSpPr>
              <a:xfrm>
                <a:off x="1426553" y="3694542"/>
                <a:ext cx="9249542" cy="2876474"/>
                <a:chOff x="1426553" y="3694542"/>
                <a:chExt cx="9249542" cy="2876474"/>
              </a:xfrm>
            </p:grpSpPr>
            <p:grpSp>
              <p:nvGrpSpPr>
                <p:cNvPr id="730" name="Group 729">
                  <a:extLst>
                    <a:ext uri="{FF2B5EF4-FFF2-40B4-BE49-F238E27FC236}">
                      <a16:creationId xmlns:a16="http://schemas.microsoft.com/office/drawing/2014/main" id="{ABD7D0B3-FF50-7F41-A3A6-44EAF38A4B70}"/>
                    </a:ext>
                  </a:extLst>
                </p:cNvPr>
                <p:cNvGrpSpPr/>
                <p:nvPr/>
              </p:nvGrpSpPr>
              <p:grpSpPr>
                <a:xfrm>
                  <a:off x="4625977" y="4850481"/>
                  <a:ext cx="2545688" cy="1720535"/>
                  <a:chOff x="4625977" y="4850481"/>
                  <a:chExt cx="2545688" cy="1720535"/>
                </a:xfrm>
              </p:grpSpPr>
              <p:grpSp>
                <p:nvGrpSpPr>
                  <p:cNvPr id="864" name="Group 863">
                    <a:extLst>
                      <a:ext uri="{FF2B5EF4-FFF2-40B4-BE49-F238E27FC236}">
                        <a16:creationId xmlns:a16="http://schemas.microsoft.com/office/drawing/2014/main" id="{DD424EE1-85A8-444D-A8D1-7D38FAD08860}"/>
                      </a:ext>
                    </a:extLst>
                  </p:cNvPr>
                  <p:cNvGrpSpPr/>
                  <p:nvPr/>
                </p:nvGrpSpPr>
                <p:grpSpPr>
                  <a:xfrm>
                    <a:off x="4625977" y="4850481"/>
                    <a:ext cx="2545688" cy="1720535"/>
                    <a:chOff x="-2170772" y="2784954"/>
                    <a:chExt cx="2712783" cy="1853712"/>
                  </a:xfrm>
                </p:grpSpPr>
                <p:sp>
                  <p:nvSpPr>
                    <p:cNvPr id="866" name="Freeform 2">
                      <a:extLst>
                        <a:ext uri="{FF2B5EF4-FFF2-40B4-BE49-F238E27FC236}">
                          <a16:creationId xmlns:a16="http://schemas.microsoft.com/office/drawing/2014/main" id="{A08F267F-4261-B94D-A420-8BAFE1C906D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2170772" y="2784954"/>
                      <a:ext cx="2712783" cy="1853712"/>
                    </a:xfrm>
                    <a:custGeom>
                      <a:avLst/>
                      <a:gdLst>
                        <a:gd name="T0" fmla="*/ 648763 w 10001"/>
                        <a:gd name="T1" fmla="*/ 34777612 h 10125"/>
                        <a:gd name="T2" fmla="*/ 115976403 w 10001"/>
                        <a:gd name="T3" fmla="*/ 13733703 h 10125"/>
                        <a:gd name="T4" fmla="*/ 507700960 w 10001"/>
                        <a:gd name="T5" fmla="*/ 8662125 h 10125"/>
                        <a:gd name="T6" fmla="*/ 810212713 w 10001"/>
                        <a:gd name="T7" fmla="*/ 0 h 10125"/>
                        <a:gd name="T8" fmla="*/ 1090015738 w 10001"/>
                        <a:gd name="T9" fmla="*/ 8687929 h 10125"/>
                        <a:gd name="T10" fmla="*/ 1310938763 w 10001"/>
                        <a:gd name="T11" fmla="*/ 4279362 h 10125"/>
                        <a:gd name="T12" fmla="*/ 1620263134 w 10001"/>
                        <a:gd name="T13" fmla="*/ 25736690 h 10125"/>
                        <a:gd name="T14" fmla="*/ 1394798364 w 10001"/>
                        <a:gd name="T15" fmla="*/ 58525268 h 10125"/>
                        <a:gd name="T16" fmla="*/ 1134622140 w 10001"/>
                        <a:gd name="T17" fmla="*/ 80266624 h 10125"/>
                        <a:gd name="T18" fmla="*/ 860820276 w 10001"/>
                        <a:gd name="T19" fmla="*/ 76142271 h 10125"/>
                        <a:gd name="T20" fmla="*/ 708996782 w 10001"/>
                        <a:gd name="T21" fmla="*/ 85346835 h 10125"/>
                        <a:gd name="T22" fmla="*/ 509322667 w 10001"/>
                        <a:gd name="T23" fmla="*/ 86268164 h 10125"/>
                        <a:gd name="T24" fmla="*/ 353443899 w 10001"/>
                        <a:gd name="T25" fmla="*/ 67979516 h 10125"/>
                        <a:gd name="T26" fmla="*/ 192536914 w 10001"/>
                        <a:gd name="T27" fmla="*/ 64535347 h 10125"/>
                        <a:gd name="T28" fmla="*/ 648763 w 10001"/>
                        <a:gd name="T29" fmla="*/ 34777612 h 1012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connsiteX0" fmla="*/ 4 w 10040"/>
                        <a:gd name="connsiteY0" fmla="*/ 4039 h 10125"/>
                        <a:gd name="connsiteX1" fmla="*/ 715 w 10040"/>
                        <a:gd name="connsiteY1" fmla="*/ 1595 h 10125"/>
                        <a:gd name="connsiteX2" fmla="*/ 3130 w 10040"/>
                        <a:gd name="connsiteY2" fmla="*/ 1006 h 10125"/>
                        <a:gd name="connsiteX3" fmla="*/ 4995 w 10040"/>
                        <a:gd name="connsiteY3" fmla="*/ 0 h 10125"/>
                        <a:gd name="connsiteX4" fmla="*/ 6720 w 10040"/>
                        <a:gd name="connsiteY4" fmla="*/ 1009 h 10125"/>
                        <a:gd name="connsiteX5" fmla="*/ 9989 w 10040"/>
                        <a:gd name="connsiteY5" fmla="*/ 2989 h 10125"/>
                        <a:gd name="connsiteX6" fmla="*/ 8599 w 10040"/>
                        <a:gd name="connsiteY6" fmla="*/ 6797 h 10125"/>
                        <a:gd name="connsiteX7" fmla="*/ 6995 w 10040"/>
                        <a:gd name="connsiteY7" fmla="*/ 9322 h 10125"/>
                        <a:gd name="connsiteX8" fmla="*/ 5307 w 10040"/>
                        <a:gd name="connsiteY8" fmla="*/ 8843 h 10125"/>
                        <a:gd name="connsiteX9" fmla="*/ 4371 w 10040"/>
                        <a:gd name="connsiteY9" fmla="*/ 9912 h 10125"/>
                        <a:gd name="connsiteX10" fmla="*/ 3140 w 10040"/>
                        <a:gd name="connsiteY10" fmla="*/ 10019 h 10125"/>
                        <a:gd name="connsiteX11" fmla="*/ 2179 w 10040"/>
                        <a:gd name="connsiteY11" fmla="*/ 7895 h 10125"/>
                        <a:gd name="connsiteX12" fmla="*/ 1187 w 10040"/>
                        <a:gd name="connsiteY12" fmla="*/ 7495 h 10125"/>
                        <a:gd name="connsiteX13" fmla="*/ 4 w 10040"/>
                        <a:gd name="connsiteY13" fmla="*/ 4039 h 10125"/>
                        <a:gd name="connsiteX0" fmla="*/ 4 w 8600"/>
                        <a:gd name="connsiteY0" fmla="*/ 4042 h 10128"/>
                        <a:gd name="connsiteX1" fmla="*/ 715 w 8600"/>
                        <a:gd name="connsiteY1" fmla="*/ 1598 h 10128"/>
                        <a:gd name="connsiteX2" fmla="*/ 3130 w 8600"/>
                        <a:gd name="connsiteY2" fmla="*/ 1009 h 10128"/>
                        <a:gd name="connsiteX3" fmla="*/ 4995 w 8600"/>
                        <a:gd name="connsiteY3" fmla="*/ 3 h 10128"/>
                        <a:gd name="connsiteX4" fmla="*/ 6720 w 8600"/>
                        <a:gd name="connsiteY4" fmla="*/ 1012 h 10128"/>
                        <a:gd name="connsiteX5" fmla="*/ 8599 w 8600"/>
                        <a:gd name="connsiteY5" fmla="*/ 6800 h 10128"/>
                        <a:gd name="connsiteX6" fmla="*/ 6995 w 8600"/>
                        <a:gd name="connsiteY6" fmla="*/ 9325 h 10128"/>
                        <a:gd name="connsiteX7" fmla="*/ 5307 w 8600"/>
                        <a:gd name="connsiteY7" fmla="*/ 8846 h 10128"/>
                        <a:gd name="connsiteX8" fmla="*/ 4371 w 8600"/>
                        <a:gd name="connsiteY8" fmla="*/ 9915 h 10128"/>
                        <a:gd name="connsiteX9" fmla="*/ 3140 w 8600"/>
                        <a:gd name="connsiteY9" fmla="*/ 10022 h 10128"/>
                        <a:gd name="connsiteX10" fmla="*/ 2179 w 8600"/>
                        <a:gd name="connsiteY10" fmla="*/ 7898 h 10128"/>
                        <a:gd name="connsiteX11" fmla="*/ 1187 w 8600"/>
                        <a:gd name="connsiteY11" fmla="*/ 7498 h 10128"/>
                        <a:gd name="connsiteX12" fmla="*/ 4 w 8600"/>
                        <a:gd name="connsiteY12" fmla="*/ 4042 h 10128"/>
                        <a:gd name="connsiteX0" fmla="*/ 4 w 9326"/>
                        <a:gd name="connsiteY0" fmla="*/ 3988 h 9997"/>
                        <a:gd name="connsiteX1" fmla="*/ 830 w 9326"/>
                        <a:gd name="connsiteY1" fmla="*/ 1575 h 9997"/>
                        <a:gd name="connsiteX2" fmla="*/ 3639 w 9326"/>
                        <a:gd name="connsiteY2" fmla="*/ 993 h 9997"/>
                        <a:gd name="connsiteX3" fmla="*/ 5807 w 9326"/>
                        <a:gd name="connsiteY3" fmla="*/ 0 h 9997"/>
                        <a:gd name="connsiteX4" fmla="*/ 7813 w 9326"/>
                        <a:gd name="connsiteY4" fmla="*/ 996 h 9997"/>
                        <a:gd name="connsiteX5" fmla="*/ 9324 w 9326"/>
                        <a:gd name="connsiteY5" fmla="*/ 5746 h 9997"/>
                        <a:gd name="connsiteX6" fmla="*/ 8133 w 9326"/>
                        <a:gd name="connsiteY6" fmla="*/ 9204 h 9997"/>
                        <a:gd name="connsiteX7" fmla="*/ 6170 w 9326"/>
                        <a:gd name="connsiteY7" fmla="*/ 8731 h 9997"/>
                        <a:gd name="connsiteX8" fmla="*/ 5082 w 9326"/>
                        <a:gd name="connsiteY8" fmla="*/ 9787 h 9997"/>
                        <a:gd name="connsiteX9" fmla="*/ 3650 w 9326"/>
                        <a:gd name="connsiteY9" fmla="*/ 9892 h 9997"/>
                        <a:gd name="connsiteX10" fmla="*/ 2533 w 9326"/>
                        <a:gd name="connsiteY10" fmla="*/ 7795 h 9997"/>
                        <a:gd name="connsiteX11" fmla="*/ 1379 w 9326"/>
                        <a:gd name="connsiteY11" fmla="*/ 7400 h 9997"/>
                        <a:gd name="connsiteX12" fmla="*/ 4 w 9326"/>
                        <a:gd name="connsiteY12" fmla="*/ 3988 h 9997"/>
                        <a:gd name="connsiteX0" fmla="*/ 4 w 10001"/>
                        <a:gd name="connsiteY0" fmla="*/ 3989 h 10041"/>
                        <a:gd name="connsiteX1" fmla="*/ 890 w 10001"/>
                        <a:gd name="connsiteY1" fmla="*/ 1575 h 10041"/>
                        <a:gd name="connsiteX2" fmla="*/ 3902 w 10001"/>
                        <a:gd name="connsiteY2" fmla="*/ 993 h 10041"/>
                        <a:gd name="connsiteX3" fmla="*/ 6227 w 10001"/>
                        <a:gd name="connsiteY3" fmla="*/ 0 h 10041"/>
                        <a:gd name="connsiteX4" fmla="*/ 8378 w 10001"/>
                        <a:gd name="connsiteY4" fmla="*/ 996 h 10041"/>
                        <a:gd name="connsiteX5" fmla="*/ 9998 w 10001"/>
                        <a:gd name="connsiteY5" fmla="*/ 5748 h 10041"/>
                        <a:gd name="connsiteX6" fmla="*/ 8721 w 10001"/>
                        <a:gd name="connsiteY6" fmla="*/ 9207 h 10041"/>
                        <a:gd name="connsiteX7" fmla="*/ 5449 w 10001"/>
                        <a:gd name="connsiteY7" fmla="*/ 9790 h 10041"/>
                        <a:gd name="connsiteX8" fmla="*/ 3914 w 10001"/>
                        <a:gd name="connsiteY8" fmla="*/ 9895 h 10041"/>
                        <a:gd name="connsiteX9" fmla="*/ 2716 w 10001"/>
                        <a:gd name="connsiteY9" fmla="*/ 7797 h 10041"/>
                        <a:gd name="connsiteX10" fmla="*/ 1479 w 10001"/>
                        <a:gd name="connsiteY10" fmla="*/ 7402 h 10041"/>
                        <a:gd name="connsiteX11" fmla="*/ 4 w 10001"/>
                        <a:gd name="connsiteY11" fmla="*/ 3989 h 10041"/>
                        <a:gd name="connsiteX0" fmla="*/ 4 w 10001"/>
                        <a:gd name="connsiteY0" fmla="*/ 3989 h 14825"/>
                        <a:gd name="connsiteX1" fmla="*/ 890 w 10001"/>
                        <a:gd name="connsiteY1" fmla="*/ 1575 h 14825"/>
                        <a:gd name="connsiteX2" fmla="*/ 3902 w 10001"/>
                        <a:gd name="connsiteY2" fmla="*/ 993 h 14825"/>
                        <a:gd name="connsiteX3" fmla="*/ 6227 w 10001"/>
                        <a:gd name="connsiteY3" fmla="*/ 0 h 14825"/>
                        <a:gd name="connsiteX4" fmla="*/ 8378 w 10001"/>
                        <a:gd name="connsiteY4" fmla="*/ 996 h 14825"/>
                        <a:gd name="connsiteX5" fmla="*/ 9998 w 10001"/>
                        <a:gd name="connsiteY5" fmla="*/ 5748 h 14825"/>
                        <a:gd name="connsiteX6" fmla="*/ 8721 w 10001"/>
                        <a:gd name="connsiteY6" fmla="*/ 9207 h 14825"/>
                        <a:gd name="connsiteX7" fmla="*/ 6011 w 10001"/>
                        <a:gd name="connsiteY7" fmla="*/ 14823 h 14825"/>
                        <a:gd name="connsiteX8" fmla="*/ 3914 w 10001"/>
                        <a:gd name="connsiteY8" fmla="*/ 9895 h 14825"/>
                        <a:gd name="connsiteX9" fmla="*/ 2716 w 10001"/>
                        <a:gd name="connsiteY9" fmla="*/ 7797 h 14825"/>
                        <a:gd name="connsiteX10" fmla="*/ 1479 w 10001"/>
                        <a:gd name="connsiteY10" fmla="*/ 7402 h 14825"/>
                        <a:gd name="connsiteX11" fmla="*/ 4 w 10001"/>
                        <a:gd name="connsiteY11" fmla="*/ 3989 h 14825"/>
                        <a:gd name="connsiteX0" fmla="*/ 4 w 10001"/>
                        <a:gd name="connsiteY0" fmla="*/ 7436 h 18272"/>
                        <a:gd name="connsiteX1" fmla="*/ 890 w 10001"/>
                        <a:gd name="connsiteY1" fmla="*/ 5022 h 18272"/>
                        <a:gd name="connsiteX2" fmla="*/ 3902 w 10001"/>
                        <a:gd name="connsiteY2" fmla="*/ 4440 h 18272"/>
                        <a:gd name="connsiteX3" fmla="*/ 6026 w 10001"/>
                        <a:gd name="connsiteY3" fmla="*/ 0 h 18272"/>
                        <a:gd name="connsiteX4" fmla="*/ 8378 w 10001"/>
                        <a:gd name="connsiteY4" fmla="*/ 4443 h 18272"/>
                        <a:gd name="connsiteX5" fmla="*/ 9998 w 10001"/>
                        <a:gd name="connsiteY5" fmla="*/ 9195 h 18272"/>
                        <a:gd name="connsiteX6" fmla="*/ 8721 w 10001"/>
                        <a:gd name="connsiteY6" fmla="*/ 12654 h 18272"/>
                        <a:gd name="connsiteX7" fmla="*/ 6011 w 10001"/>
                        <a:gd name="connsiteY7" fmla="*/ 18270 h 18272"/>
                        <a:gd name="connsiteX8" fmla="*/ 3914 w 10001"/>
                        <a:gd name="connsiteY8" fmla="*/ 13342 h 18272"/>
                        <a:gd name="connsiteX9" fmla="*/ 2716 w 10001"/>
                        <a:gd name="connsiteY9" fmla="*/ 11244 h 18272"/>
                        <a:gd name="connsiteX10" fmla="*/ 1479 w 10001"/>
                        <a:gd name="connsiteY10" fmla="*/ 10849 h 18272"/>
                        <a:gd name="connsiteX11" fmla="*/ 4 w 10001"/>
                        <a:gd name="connsiteY11" fmla="*/ 7436 h 18272"/>
                        <a:gd name="connsiteX0" fmla="*/ 1 w 9998"/>
                        <a:gd name="connsiteY0" fmla="*/ 7436 h 18272"/>
                        <a:gd name="connsiteX1" fmla="*/ 3899 w 9998"/>
                        <a:gd name="connsiteY1" fmla="*/ 4440 h 18272"/>
                        <a:gd name="connsiteX2" fmla="*/ 6023 w 9998"/>
                        <a:gd name="connsiteY2" fmla="*/ 0 h 18272"/>
                        <a:gd name="connsiteX3" fmla="*/ 8375 w 9998"/>
                        <a:gd name="connsiteY3" fmla="*/ 4443 h 18272"/>
                        <a:gd name="connsiteX4" fmla="*/ 9995 w 9998"/>
                        <a:gd name="connsiteY4" fmla="*/ 9195 h 18272"/>
                        <a:gd name="connsiteX5" fmla="*/ 8718 w 9998"/>
                        <a:gd name="connsiteY5" fmla="*/ 12654 h 18272"/>
                        <a:gd name="connsiteX6" fmla="*/ 6008 w 9998"/>
                        <a:gd name="connsiteY6" fmla="*/ 18270 h 18272"/>
                        <a:gd name="connsiteX7" fmla="*/ 3911 w 9998"/>
                        <a:gd name="connsiteY7" fmla="*/ 13342 h 18272"/>
                        <a:gd name="connsiteX8" fmla="*/ 2713 w 9998"/>
                        <a:gd name="connsiteY8" fmla="*/ 11244 h 18272"/>
                        <a:gd name="connsiteX9" fmla="*/ 1476 w 9998"/>
                        <a:gd name="connsiteY9" fmla="*/ 10849 h 18272"/>
                        <a:gd name="connsiteX10" fmla="*/ 1 w 9998"/>
                        <a:gd name="connsiteY10" fmla="*/ 7436 h 18272"/>
                        <a:gd name="connsiteX0" fmla="*/ 35 w 8559"/>
                        <a:gd name="connsiteY0" fmla="*/ 5938 h 10000"/>
                        <a:gd name="connsiteX1" fmla="*/ 2459 w 8559"/>
                        <a:gd name="connsiteY1" fmla="*/ 2430 h 10000"/>
                        <a:gd name="connsiteX2" fmla="*/ 4583 w 8559"/>
                        <a:gd name="connsiteY2" fmla="*/ 0 h 10000"/>
                        <a:gd name="connsiteX3" fmla="*/ 6936 w 8559"/>
                        <a:gd name="connsiteY3" fmla="*/ 2432 h 10000"/>
                        <a:gd name="connsiteX4" fmla="*/ 8556 w 8559"/>
                        <a:gd name="connsiteY4" fmla="*/ 5032 h 10000"/>
                        <a:gd name="connsiteX5" fmla="*/ 7279 w 8559"/>
                        <a:gd name="connsiteY5" fmla="*/ 6925 h 10000"/>
                        <a:gd name="connsiteX6" fmla="*/ 4568 w 8559"/>
                        <a:gd name="connsiteY6" fmla="*/ 9999 h 10000"/>
                        <a:gd name="connsiteX7" fmla="*/ 2471 w 8559"/>
                        <a:gd name="connsiteY7" fmla="*/ 7302 h 10000"/>
                        <a:gd name="connsiteX8" fmla="*/ 1273 w 8559"/>
                        <a:gd name="connsiteY8" fmla="*/ 6154 h 10000"/>
                        <a:gd name="connsiteX9" fmla="*/ 35 w 8559"/>
                        <a:gd name="connsiteY9" fmla="*/ 5938 h 10000"/>
                        <a:gd name="connsiteX0" fmla="*/ 49 w 9820"/>
                        <a:gd name="connsiteY0" fmla="*/ 4655 h 10000"/>
                        <a:gd name="connsiteX1" fmla="*/ 2693 w 9820"/>
                        <a:gd name="connsiteY1" fmla="*/ 2430 h 10000"/>
                        <a:gd name="connsiteX2" fmla="*/ 5175 w 9820"/>
                        <a:gd name="connsiteY2" fmla="*/ 0 h 10000"/>
                        <a:gd name="connsiteX3" fmla="*/ 7924 w 9820"/>
                        <a:gd name="connsiteY3" fmla="*/ 2432 h 10000"/>
                        <a:gd name="connsiteX4" fmla="*/ 9816 w 9820"/>
                        <a:gd name="connsiteY4" fmla="*/ 5032 h 10000"/>
                        <a:gd name="connsiteX5" fmla="*/ 8324 w 9820"/>
                        <a:gd name="connsiteY5" fmla="*/ 6925 h 10000"/>
                        <a:gd name="connsiteX6" fmla="*/ 5157 w 9820"/>
                        <a:gd name="connsiteY6" fmla="*/ 9999 h 10000"/>
                        <a:gd name="connsiteX7" fmla="*/ 2707 w 9820"/>
                        <a:gd name="connsiteY7" fmla="*/ 7302 h 10000"/>
                        <a:gd name="connsiteX8" fmla="*/ 1307 w 9820"/>
                        <a:gd name="connsiteY8" fmla="*/ 6154 h 10000"/>
                        <a:gd name="connsiteX9" fmla="*/ 49 w 9820"/>
                        <a:gd name="connsiteY9" fmla="*/ 4655 h 10000"/>
                        <a:gd name="connsiteX0" fmla="*/ 45 w 9995"/>
                        <a:gd name="connsiteY0" fmla="*/ 4655 h 10000"/>
                        <a:gd name="connsiteX1" fmla="*/ 2737 w 9995"/>
                        <a:gd name="connsiteY1" fmla="*/ 2430 h 10000"/>
                        <a:gd name="connsiteX2" fmla="*/ 5265 w 9995"/>
                        <a:gd name="connsiteY2" fmla="*/ 0 h 10000"/>
                        <a:gd name="connsiteX3" fmla="*/ 8064 w 9995"/>
                        <a:gd name="connsiteY3" fmla="*/ 2432 h 10000"/>
                        <a:gd name="connsiteX4" fmla="*/ 9991 w 9995"/>
                        <a:gd name="connsiteY4" fmla="*/ 5032 h 10000"/>
                        <a:gd name="connsiteX5" fmla="*/ 8472 w 9995"/>
                        <a:gd name="connsiteY5" fmla="*/ 6925 h 10000"/>
                        <a:gd name="connsiteX6" fmla="*/ 5247 w 9995"/>
                        <a:gd name="connsiteY6" fmla="*/ 9999 h 10000"/>
                        <a:gd name="connsiteX7" fmla="*/ 2752 w 9995"/>
                        <a:gd name="connsiteY7" fmla="*/ 7302 h 10000"/>
                        <a:gd name="connsiteX8" fmla="*/ 1374 w 9995"/>
                        <a:gd name="connsiteY8" fmla="*/ 6984 h 10000"/>
                        <a:gd name="connsiteX9" fmla="*/ 45 w 9995"/>
                        <a:gd name="connsiteY9" fmla="*/ 4655 h 10000"/>
                        <a:gd name="connsiteX0" fmla="*/ 45 w 10000"/>
                        <a:gd name="connsiteY0" fmla="*/ 5032 h 10377"/>
                        <a:gd name="connsiteX1" fmla="*/ 2738 w 10000"/>
                        <a:gd name="connsiteY1" fmla="*/ 2807 h 10377"/>
                        <a:gd name="connsiteX2" fmla="*/ 4886 w 10000"/>
                        <a:gd name="connsiteY2" fmla="*/ 0 h 10377"/>
                        <a:gd name="connsiteX3" fmla="*/ 8068 w 10000"/>
                        <a:gd name="connsiteY3" fmla="*/ 2809 h 10377"/>
                        <a:gd name="connsiteX4" fmla="*/ 9996 w 10000"/>
                        <a:gd name="connsiteY4" fmla="*/ 5409 h 10377"/>
                        <a:gd name="connsiteX5" fmla="*/ 8476 w 10000"/>
                        <a:gd name="connsiteY5" fmla="*/ 7302 h 10377"/>
                        <a:gd name="connsiteX6" fmla="*/ 5250 w 10000"/>
                        <a:gd name="connsiteY6" fmla="*/ 10376 h 10377"/>
                        <a:gd name="connsiteX7" fmla="*/ 2753 w 10000"/>
                        <a:gd name="connsiteY7" fmla="*/ 7679 h 10377"/>
                        <a:gd name="connsiteX8" fmla="*/ 1375 w 10000"/>
                        <a:gd name="connsiteY8" fmla="*/ 7361 h 10377"/>
                        <a:gd name="connsiteX9" fmla="*/ 45 w 10000"/>
                        <a:gd name="connsiteY9" fmla="*/ 5032 h 10377"/>
                        <a:gd name="connsiteX0" fmla="*/ 45 w 10000"/>
                        <a:gd name="connsiteY0" fmla="*/ 5036 h 10381"/>
                        <a:gd name="connsiteX1" fmla="*/ 2738 w 10000"/>
                        <a:gd name="connsiteY1" fmla="*/ 2811 h 10381"/>
                        <a:gd name="connsiteX2" fmla="*/ 4886 w 10000"/>
                        <a:gd name="connsiteY2" fmla="*/ 4 h 10381"/>
                        <a:gd name="connsiteX3" fmla="*/ 8068 w 10000"/>
                        <a:gd name="connsiteY3" fmla="*/ 2813 h 10381"/>
                        <a:gd name="connsiteX4" fmla="*/ 9996 w 10000"/>
                        <a:gd name="connsiteY4" fmla="*/ 5413 h 10381"/>
                        <a:gd name="connsiteX5" fmla="*/ 8476 w 10000"/>
                        <a:gd name="connsiteY5" fmla="*/ 7306 h 10381"/>
                        <a:gd name="connsiteX6" fmla="*/ 5250 w 10000"/>
                        <a:gd name="connsiteY6" fmla="*/ 10380 h 10381"/>
                        <a:gd name="connsiteX7" fmla="*/ 2753 w 10000"/>
                        <a:gd name="connsiteY7" fmla="*/ 7683 h 10381"/>
                        <a:gd name="connsiteX8" fmla="*/ 1375 w 10000"/>
                        <a:gd name="connsiteY8" fmla="*/ 7365 h 10381"/>
                        <a:gd name="connsiteX9" fmla="*/ 45 w 10000"/>
                        <a:gd name="connsiteY9" fmla="*/ 5036 h 10381"/>
                        <a:gd name="connsiteX0" fmla="*/ 45 w 10000"/>
                        <a:gd name="connsiteY0" fmla="*/ 5036 h 10796"/>
                        <a:gd name="connsiteX1" fmla="*/ 2738 w 10000"/>
                        <a:gd name="connsiteY1" fmla="*/ 2811 h 10796"/>
                        <a:gd name="connsiteX2" fmla="*/ 4886 w 10000"/>
                        <a:gd name="connsiteY2" fmla="*/ 4 h 10796"/>
                        <a:gd name="connsiteX3" fmla="*/ 8068 w 10000"/>
                        <a:gd name="connsiteY3" fmla="*/ 2813 h 10796"/>
                        <a:gd name="connsiteX4" fmla="*/ 9996 w 10000"/>
                        <a:gd name="connsiteY4" fmla="*/ 5413 h 10796"/>
                        <a:gd name="connsiteX5" fmla="*/ 8476 w 10000"/>
                        <a:gd name="connsiteY5" fmla="*/ 7306 h 10796"/>
                        <a:gd name="connsiteX6" fmla="*/ 5202 w 10000"/>
                        <a:gd name="connsiteY6" fmla="*/ 10795 h 10796"/>
                        <a:gd name="connsiteX7" fmla="*/ 2753 w 10000"/>
                        <a:gd name="connsiteY7" fmla="*/ 7683 h 10796"/>
                        <a:gd name="connsiteX8" fmla="*/ 1375 w 10000"/>
                        <a:gd name="connsiteY8" fmla="*/ 7365 h 10796"/>
                        <a:gd name="connsiteX9" fmla="*/ 45 w 10000"/>
                        <a:gd name="connsiteY9" fmla="*/ 5036 h 10796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000" h="10795">
                          <a:moveTo>
                            <a:pt x="45" y="5036"/>
                          </a:moveTo>
                          <a:cubicBezTo>
                            <a:pt x="272" y="4277"/>
                            <a:pt x="1931" y="3650"/>
                            <a:pt x="2738" y="2811"/>
                          </a:cubicBezTo>
                          <a:cubicBezTo>
                            <a:pt x="3545" y="1972"/>
                            <a:pt x="3352" y="117"/>
                            <a:pt x="4886" y="4"/>
                          </a:cubicBezTo>
                          <a:cubicBezTo>
                            <a:pt x="6420" y="-109"/>
                            <a:pt x="7216" y="1912"/>
                            <a:pt x="8068" y="2813"/>
                          </a:cubicBezTo>
                          <a:cubicBezTo>
                            <a:pt x="8920" y="3715"/>
                            <a:pt x="9928" y="3420"/>
                            <a:pt x="9996" y="5413"/>
                          </a:cubicBezTo>
                          <a:cubicBezTo>
                            <a:pt x="10064" y="7406"/>
                            <a:pt x="9275" y="6409"/>
                            <a:pt x="8476" y="7306"/>
                          </a:cubicBezTo>
                          <a:cubicBezTo>
                            <a:pt x="7677" y="8203"/>
                            <a:pt x="7086" y="10770"/>
                            <a:pt x="5202" y="10795"/>
                          </a:cubicBezTo>
                          <a:cubicBezTo>
                            <a:pt x="3318" y="10820"/>
                            <a:pt x="3391" y="8255"/>
                            <a:pt x="2753" y="7683"/>
                          </a:cubicBezTo>
                          <a:cubicBezTo>
                            <a:pt x="2115" y="7111"/>
                            <a:pt x="2326" y="7496"/>
                            <a:pt x="1375" y="7365"/>
                          </a:cubicBezTo>
                          <a:cubicBezTo>
                            <a:pt x="493" y="6773"/>
                            <a:pt x="-182" y="5795"/>
                            <a:pt x="45" y="5036"/>
                          </a:cubicBezTo>
                          <a:close/>
                        </a:path>
                      </a:pathLst>
                    </a:custGeom>
                    <a:solidFill>
                      <a:srgbClr val="9CE0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685800">
                        <a:defRPr/>
                      </a:pPr>
                      <a:endParaRPr lang="en-US" sz="1350" kern="0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867" name="Group 866">
                      <a:extLst>
                        <a:ext uri="{FF2B5EF4-FFF2-40B4-BE49-F238E27FC236}">
                          <a16:creationId xmlns:a16="http://schemas.microsoft.com/office/drawing/2014/main" id="{6C152276-B4D4-DD40-9914-32913FAF749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935370" y="2935816"/>
                      <a:ext cx="2333625" cy="1652396"/>
                      <a:chOff x="833331" y="2873352"/>
                      <a:chExt cx="2333625" cy="1652396"/>
                    </a:xfrm>
                  </p:grpSpPr>
                  <p:grpSp>
                    <p:nvGrpSpPr>
                      <p:cNvPr id="868" name="Group 867">
                        <a:extLst>
                          <a:ext uri="{FF2B5EF4-FFF2-40B4-BE49-F238E27FC236}">
                            <a16:creationId xmlns:a16="http://schemas.microsoft.com/office/drawing/2014/main" id="{984DD8A4-E214-7F4B-90A9-8295BFEB5C28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9970" cy="431079"/>
                        <a:chOff x="1736090" y="2873352"/>
                        <a:chExt cx="569970" cy="431079"/>
                      </a:xfrm>
                    </p:grpSpPr>
                    <p:grpSp>
                      <p:nvGrpSpPr>
                        <p:cNvPr id="914" name="Group 327">
                          <a:extLst>
                            <a:ext uri="{FF2B5EF4-FFF2-40B4-BE49-F238E27FC236}">
                              <a16:creationId xmlns:a16="http://schemas.microsoft.com/office/drawing/2014/main" id="{16416F8E-73DA-7E44-A2E1-11F9A389B401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918" name="Oval 917">
                            <a:extLst>
                              <a:ext uri="{FF2B5EF4-FFF2-40B4-BE49-F238E27FC236}">
                                <a16:creationId xmlns:a16="http://schemas.microsoft.com/office/drawing/2014/main" id="{45F6DB6D-85EE-CF48-AC13-61C36E83062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919" name="Rectangle 918">
                            <a:extLst>
                              <a:ext uri="{FF2B5EF4-FFF2-40B4-BE49-F238E27FC236}">
                                <a16:creationId xmlns:a16="http://schemas.microsoft.com/office/drawing/2014/main" id="{3A14DF77-624B-E44E-87A5-E8B586AC488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920" name="Oval 919">
                            <a:extLst>
                              <a:ext uri="{FF2B5EF4-FFF2-40B4-BE49-F238E27FC236}">
                                <a16:creationId xmlns:a16="http://schemas.microsoft.com/office/drawing/2014/main" id="{C264CA65-7553-FD42-9C26-EB736D772FB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921" name="Freeform 920">
                            <a:extLst>
                              <a:ext uri="{FF2B5EF4-FFF2-40B4-BE49-F238E27FC236}">
                                <a16:creationId xmlns:a16="http://schemas.microsoft.com/office/drawing/2014/main" id="{9D17FB0D-D5F8-D24E-A415-30E6C2573D3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922" name="Freeform 921">
                            <a:extLst>
                              <a:ext uri="{FF2B5EF4-FFF2-40B4-BE49-F238E27FC236}">
                                <a16:creationId xmlns:a16="http://schemas.microsoft.com/office/drawing/2014/main" id="{F9A51000-975B-EB40-8B99-2B6B64AC243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923" name="Freeform 922">
                            <a:extLst>
                              <a:ext uri="{FF2B5EF4-FFF2-40B4-BE49-F238E27FC236}">
                                <a16:creationId xmlns:a16="http://schemas.microsoft.com/office/drawing/2014/main" id="{CBF9A2EE-5BAF-6347-8868-546C1DA662E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924" name="Freeform 923">
                            <a:extLst>
                              <a:ext uri="{FF2B5EF4-FFF2-40B4-BE49-F238E27FC236}">
                                <a16:creationId xmlns:a16="http://schemas.microsoft.com/office/drawing/2014/main" id="{66A8568D-930B-A144-96E9-3A6098D4666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925" name="Straight Connector 924">
                            <a:extLst>
                              <a:ext uri="{FF2B5EF4-FFF2-40B4-BE49-F238E27FC236}">
                                <a16:creationId xmlns:a16="http://schemas.microsoft.com/office/drawing/2014/main" id="{B45965DA-8119-F346-B78B-95D8507549C3}"/>
                              </a:ext>
                            </a:extLst>
                          </p:cNvPr>
                          <p:cNvCxnSpPr>
                            <a:endCxn id="920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926" name="Straight Connector 925">
                            <a:extLst>
                              <a:ext uri="{FF2B5EF4-FFF2-40B4-BE49-F238E27FC236}">
                                <a16:creationId xmlns:a16="http://schemas.microsoft.com/office/drawing/2014/main" id="{358648E1-B6D7-BB4E-B30C-0ABC3A20459F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915" name="Group 914">
                          <a:extLst>
                            <a:ext uri="{FF2B5EF4-FFF2-40B4-BE49-F238E27FC236}">
                              <a16:creationId xmlns:a16="http://schemas.microsoft.com/office/drawing/2014/main" id="{6E3FD144-ACD9-8B46-8DFA-31013DF1021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35698" cy="431079"/>
                          <a:chOff x="667045" y="1708643"/>
                          <a:chExt cx="535698" cy="431079"/>
                        </a:xfrm>
                      </p:grpSpPr>
                      <p:sp>
                        <p:nvSpPr>
                          <p:cNvPr id="916" name="Oval 915">
                            <a:extLst>
                              <a:ext uri="{FF2B5EF4-FFF2-40B4-BE49-F238E27FC236}">
                                <a16:creationId xmlns:a16="http://schemas.microsoft.com/office/drawing/2014/main" id="{521E7560-3C19-5445-8F40-2B5FD84E923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917" name="TextBox 916">
                            <a:extLst>
                              <a:ext uri="{FF2B5EF4-FFF2-40B4-BE49-F238E27FC236}">
                                <a16:creationId xmlns:a16="http://schemas.microsoft.com/office/drawing/2014/main" id="{6CC18FED-8C8E-6746-82C1-76A1B1E31A0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35698" cy="43107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2b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69" name="Group 868">
                        <a:extLst>
                          <a:ext uri="{FF2B5EF4-FFF2-40B4-BE49-F238E27FC236}">
                            <a16:creationId xmlns:a16="http://schemas.microsoft.com/office/drawing/2014/main" id="{24CDA961-8A3C-1A4A-87FF-9ED829FB0BB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9970" cy="431079"/>
                        <a:chOff x="1736090" y="2873352"/>
                        <a:chExt cx="569970" cy="431079"/>
                      </a:xfrm>
                    </p:grpSpPr>
                    <p:grpSp>
                      <p:nvGrpSpPr>
                        <p:cNvPr id="901" name="Group 327">
                          <a:extLst>
                            <a:ext uri="{FF2B5EF4-FFF2-40B4-BE49-F238E27FC236}">
                              <a16:creationId xmlns:a16="http://schemas.microsoft.com/office/drawing/2014/main" id="{FBB55B34-4F76-4F45-A2E1-FE6143EE863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905" name="Oval 904">
                            <a:extLst>
                              <a:ext uri="{FF2B5EF4-FFF2-40B4-BE49-F238E27FC236}">
                                <a16:creationId xmlns:a16="http://schemas.microsoft.com/office/drawing/2014/main" id="{9C6C507D-6C63-294A-B3E6-403FABD134B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906" name="Rectangle 905">
                            <a:extLst>
                              <a:ext uri="{FF2B5EF4-FFF2-40B4-BE49-F238E27FC236}">
                                <a16:creationId xmlns:a16="http://schemas.microsoft.com/office/drawing/2014/main" id="{9E22BB70-F61E-D04A-A519-1D0AF342067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907" name="Oval 906">
                            <a:extLst>
                              <a:ext uri="{FF2B5EF4-FFF2-40B4-BE49-F238E27FC236}">
                                <a16:creationId xmlns:a16="http://schemas.microsoft.com/office/drawing/2014/main" id="{D1104472-DC58-0E48-A05B-CA908F609B9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908" name="Freeform 907">
                            <a:extLst>
                              <a:ext uri="{FF2B5EF4-FFF2-40B4-BE49-F238E27FC236}">
                                <a16:creationId xmlns:a16="http://schemas.microsoft.com/office/drawing/2014/main" id="{DEA263ED-CEC5-DA4F-B4B0-51403C49CE0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909" name="Freeform 908">
                            <a:extLst>
                              <a:ext uri="{FF2B5EF4-FFF2-40B4-BE49-F238E27FC236}">
                                <a16:creationId xmlns:a16="http://schemas.microsoft.com/office/drawing/2014/main" id="{397C235E-CDFA-4049-BB15-744CA4F7611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910" name="Freeform 909">
                            <a:extLst>
                              <a:ext uri="{FF2B5EF4-FFF2-40B4-BE49-F238E27FC236}">
                                <a16:creationId xmlns:a16="http://schemas.microsoft.com/office/drawing/2014/main" id="{FCD39440-5B9B-7746-A7C3-024B9988D5C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911" name="Freeform 910">
                            <a:extLst>
                              <a:ext uri="{FF2B5EF4-FFF2-40B4-BE49-F238E27FC236}">
                                <a16:creationId xmlns:a16="http://schemas.microsoft.com/office/drawing/2014/main" id="{6BC1008D-C639-2946-B788-616DC1D442E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912" name="Straight Connector 911">
                            <a:extLst>
                              <a:ext uri="{FF2B5EF4-FFF2-40B4-BE49-F238E27FC236}">
                                <a16:creationId xmlns:a16="http://schemas.microsoft.com/office/drawing/2014/main" id="{52AF9C52-A2A0-DB45-B6D1-87BCCD857535}"/>
                              </a:ext>
                            </a:extLst>
                          </p:cNvPr>
                          <p:cNvCxnSpPr>
                            <a:endCxn id="907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913" name="Straight Connector 912">
                            <a:extLst>
                              <a:ext uri="{FF2B5EF4-FFF2-40B4-BE49-F238E27FC236}">
                                <a16:creationId xmlns:a16="http://schemas.microsoft.com/office/drawing/2014/main" id="{3045BEB5-088F-4041-BC9C-FC9418665394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902" name="Group 901">
                          <a:extLst>
                            <a:ext uri="{FF2B5EF4-FFF2-40B4-BE49-F238E27FC236}">
                              <a16:creationId xmlns:a16="http://schemas.microsoft.com/office/drawing/2014/main" id="{2A51E43C-BAA7-0042-8AAA-798AC744927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35698" cy="431079"/>
                          <a:chOff x="667045" y="1708643"/>
                          <a:chExt cx="535698" cy="431079"/>
                        </a:xfrm>
                      </p:grpSpPr>
                      <p:sp>
                        <p:nvSpPr>
                          <p:cNvPr id="903" name="Oval 902">
                            <a:extLst>
                              <a:ext uri="{FF2B5EF4-FFF2-40B4-BE49-F238E27FC236}">
                                <a16:creationId xmlns:a16="http://schemas.microsoft.com/office/drawing/2014/main" id="{50FB2868-EF79-8146-9629-D6ED30AF39B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904" name="TextBox 903">
                            <a:extLst>
                              <a:ext uri="{FF2B5EF4-FFF2-40B4-BE49-F238E27FC236}">
                                <a16:creationId xmlns:a16="http://schemas.microsoft.com/office/drawing/2014/main" id="{BF56E4DD-3E9B-734D-A27A-A1D220E3D2E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35698" cy="43107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2d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70" name="Group 869">
                        <a:extLst>
                          <a:ext uri="{FF2B5EF4-FFF2-40B4-BE49-F238E27FC236}">
                            <a16:creationId xmlns:a16="http://schemas.microsoft.com/office/drawing/2014/main" id="{D438F4A2-E4FF-7F41-B86F-D77DCC378D3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431079"/>
                        <a:chOff x="1736090" y="2873352"/>
                        <a:chExt cx="565150" cy="431079"/>
                      </a:xfrm>
                    </p:grpSpPr>
                    <p:grpSp>
                      <p:nvGrpSpPr>
                        <p:cNvPr id="888" name="Group 327">
                          <a:extLst>
                            <a:ext uri="{FF2B5EF4-FFF2-40B4-BE49-F238E27FC236}">
                              <a16:creationId xmlns:a16="http://schemas.microsoft.com/office/drawing/2014/main" id="{8C7E775C-1367-9049-B5AD-A39C7DC7FCC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92" name="Oval 891">
                            <a:extLst>
                              <a:ext uri="{FF2B5EF4-FFF2-40B4-BE49-F238E27FC236}">
                                <a16:creationId xmlns:a16="http://schemas.microsoft.com/office/drawing/2014/main" id="{0599E5C5-DAA9-0242-9F3C-91363C5B82B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93" name="Rectangle 892">
                            <a:extLst>
                              <a:ext uri="{FF2B5EF4-FFF2-40B4-BE49-F238E27FC236}">
                                <a16:creationId xmlns:a16="http://schemas.microsoft.com/office/drawing/2014/main" id="{97711880-E256-7746-83DE-1059E47DA5F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94" name="Oval 893">
                            <a:extLst>
                              <a:ext uri="{FF2B5EF4-FFF2-40B4-BE49-F238E27FC236}">
                                <a16:creationId xmlns:a16="http://schemas.microsoft.com/office/drawing/2014/main" id="{0F65D2F0-AA32-2143-A1DA-1FB3459451D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95" name="Freeform 894">
                            <a:extLst>
                              <a:ext uri="{FF2B5EF4-FFF2-40B4-BE49-F238E27FC236}">
                                <a16:creationId xmlns:a16="http://schemas.microsoft.com/office/drawing/2014/main" id="{7F060615-5429-5F4F-8931-4F3531FAC56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96" name="Freeform 895">
                            <a:extLst>
                              <a:ext uri="{FF2B5EF4-FFF2-40B4-BE49-F238E27FC236}">
                                <a16:creationId xmlns:a16="http://schemas.microsoft.com/office/drawing/2014/main" id="{0227F0D2-46F1-DD48-99E9-CCE7B0B163B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97" name="Freeform 896">
                            <a:extLst>
                              <a:ext uri="{FF2B5EF4-FFF2-40B4-BE49-F238E27FC236}">
                                <a16:creationId xmlns:a16="http://schemas.microsoft.com/office/drawing/2014/main" id="{B2AE2C46-5E54-B949-B61D-DDDAF1F92C3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98" name="Freeform 897">
                            <a:extLst>
                              <a:ext uri="{FF2B5EF4-FFF2-40B4-BE49-F238E27FC236}">
                                <a16:creationId xmlns:a16="http://schemas.microsoft.com/office/drawing/2014/main" id="{E62940AD-612B-3640-8ED1-AFA8A7AEC6A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899" name="Straight Connector 898">
                            <a:extLst>
                              <a:ext uri="{FF2B5EF4-FFF2-40B4-BE49-F238E27FC236}">
                                <a16:creationId xmlns:a16="http://schemas.microsoft.com/office/drawing/2014/main" id="{C783DA74-AC98-084E-8C9B-9A40409A8290}"/>
                              </a:ext>
                            </a:extLst>
                          </p:cNvPr>
                          <p:cNvCxnSpPr>
                            <a:endCxn id="894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900" name="Straight Connector 899">
                            <a:extLst>
                              <a:ext uri="{FF2B5EF4-FFF2-40B4-BE49-F238E27FC236}">
                                <a16:creationId xmlns:a16="http://schemas.microsoft.com/office/drawing/2014/main" id="{FCA5460F-9A86-9E48-A6D1-6448FEB282CB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89" name="Group 888">
                          <a:extLst>
                            <a:ext uri="{FF2B5EF4-FFF2-40B4-BE49-F238E27FC236}">
                              <a16:creationId xmlns:a16="http://schemas.microsoft.com/office/drawing/2014/main" id="{418A8BBE-82F4-0447-8BAD-72DBA791E424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22033" cy="431079"/>
                          <a:chOff x="667045" y="1708643"/>
                          <a:chExt cx="522033" cy="431079"/>
                        </a:xfrm>
                      </p:grpSpPr>
                      <p:sp>
                        <p:nvSpPr>
                          <p:cNvPr id="890" name="Oval 889">
                            <a:extLst>
                              <a:ext uri="{FF2B5EF4-FFF2-40B4-BE49-F238E27FC236}">
                                <a16:creationId xmlns:a16="http://schemas.microsoft.com/office/drawing/2014/main" id="{68C1CC24-1322-304B-AA91-1A45B88054C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91" name="TextBox 890">
                            <a:extLst>
                              <a:ext uri="{FF2B5EF4-FFF2-40B4-BE49-F238E27FC236}">
                                <a16:creationId xmlns:a16="http://schemas.microsoft.com/office/drawing/2014/main" id="{3736B38C-24F8-7F45-A7AB-38AF3A9B596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22033" cy="43107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2c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71" name="Group 870">
                        <a:extLst>
                          <a:ext uri="{FF2B5EF4-FFF2-40B4-BE49-F238E27FC236}">
                            <a16:creationId xmlns:a16="http://schemas.microsoft.com/office/drawing/2014/main" id="{2C74275F-BBFE-6447-843A-7EC70E8CD1D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9970" cy="431079"/>
                        <a:chOff x="1736090" y="2873352"/>
                        <a:chExt cx="569970" cy="431079"/>
                      </a:xfrm>
                    </p:grpSpPr>
                    <p:grpSp>
                      <p:nvGrpSpPr>
                        <p:cNvPr id="875" name="Group 327">
                          <a:extLst>
                            <a:ext uri="{FF2B5EF4-FFF2-40B4-BE49-F238E27FC236}">
                              <a16:creationId xmlns:a16="http://schemas.microsoft.com/office/drawing/2014/main" id="{D0AE3EC0-5AED-5C42-A3E9-2B6A4F31A3D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79" name="Oval 878">
                            <a:extLst>
                              <a:ext uri="{FF2B5EF4-FFF2-40B4-BE49-F238E27FC236}">
                                <a16:creationId xmlns:a16="http://schemas.microsoft.com/office/drawing/2014/main" id="{6A1C7C0B-D9BE-5B47-BAEA-4ECE7B46032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80" name="Rectangle 879">
                            <a:extLst>
                              <a:ext uri="{FF2B5EF4-FFF2-40B4-BE49-F238E27FC236}">
                                <a16:creationId xmlns:a16="http://schemas.microsoft.com/office/drawing/2014/main" id="{FC785F69-7AC5-DD41-9551-7E83D1AEAC3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81" name="Oval 880">
                            <a:extLst>
                              <a:ext uri="{FF2B5EF4-FFF2-40B4-BE49-F238E27FC236}">
                                <a16:creationId xmlns:a16="http://schemas.microsoft.com/office/drawing/2014/main" id="{B93AB64D-3B6F-C24C-83B6-D356C7CDB59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82" name="Freeform 881">
                            <a:extLst>
                              <a:ext uri="{FF2B5EF4-FFF2-40B4-BE49-F238E27FC236}">
                                <a16:creationId xmlns:a16="http://schemas.microsoft.com/office/drawing/2014/main" id="{41809955-8183-3142-B344-7571F9E26B2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83" name="Freeform 882">
                            <a:extLst>
                              <a:ext uri="{FF2B5EF4-FFF2-40B4-BE49-F238E27FC236}">
                                <a16:creationId xmlns:a16="http://schemas.microsoft.com/office/drawing/2014/main" id="{C8469625-6E06-9845-8260-D6163EBF6C6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84" name="Freeform 883">
                            <a:extLst>
                              <a:ext uri="{FF2B5EF4-FFF2-40B4-BE49-F238E27FC236}">
                                <a16:creationId xmlns:a16="http://schemas.microsoft.com/office/drawing/2014/main" id="{136A834D-35D4-0D44-942B-5144B62D80A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85" name="Freeform 884">
                            <a:extLst>
                              <a:ext uri="{FF2B5EF4-FFF2-40B4-BE49-F238E27FC236}">
                                <a16:creationId xmlns:a16="http://schemas.microsoft.com/office/drawing/2014/main" id="{B9D90F43-3AD5-FF4B-BA60-21F0FEAC369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886" name="Straight Connector 885">
                            <a:extLst>
                              <a:ext uri="{FF2B5EF4-FFF2-40B4-BE49-F238E27FC236}">
                                <a16:creationId xmlns:a16="http://schemas.microsoft.com/office/drawing/2014/main" id="{7F23707A-76AD-2347-B654-9F3BCB3429D2}"/>
                              </a:ext>
                            </a:extLst>
                          </p:cNvPr>
                          <p:cNvCxnSpPr>
                            <a:endCxn id="881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87" name="Straight Connector 886">
                            <a:extLst>
                              <a:ext uri="{FF2B5EF4-FFF2-40B4-BE49-F238E27FC236}">
                                <a16:creationId xmlns:a16="http://schemas.microsoft.com/office/drawing/2014/main" id="{9F19899B-1A48-7049-8FFC-A709621ECD1E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76" name="Group 875">
                          <a:extLst>
                            <a:ext uri="{FF2B5EF4-FFF2-40B4-BE49-F238E27FC236}">
                              <a16:creationId xmlns:a16="http://schemas.microsoft.com/office/drawing/2014/main" id="{7BBC5130-A420-2445-99B2-7B8D78F70D8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35698" cy="431079"/>
                          <a:chOff x="667045" y="1708643"/>
                          <a:chExt cx="535698" cy="431079"/>
                        </a:xfrm>
                      </p:grpSpPr>
                      <p:sp>
                        <p:nvSpPr>
                          <p:cNvPr id="877" name="Oval 876">
                            <a:extLst>
                              <a:ext uri="{FF2B5EF4-FFF2-40B4-BE49-F238E27FC236}">
                                <a16:creationId xmlns:a16="http://schemas.microsoft.com/office/drawing/2014/main" id="{4A4979ED-9DB5-5B43-B1BD-990D4B3E3B8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78" name="TextBox 877">
                            <a:extLst>
                              <a:ext uri="{FF2B5EF4-FFF2-40B4-BE49-F238E27FC236}">
                                <a16:creationId xmlns:a16="http://schemas.microsoft.com/office/drawing/2014/main" id="{C37287CE-B17F-944D-9D74-B45F5DB3187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35698" cy="43107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2a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872" name="Straight Connector 871">
                        <a:extLst>
                          <a:ext uri="{FF2B5EF4-FFF2-40B4-BE49-F238E27FC236}">
                            <a16:creationId xmlns:a16="http://schemas.microsoft.com/office/drawing/2014/main" id="{53A5BF8E-8026-7544-B095-2B0810EC45C7}"/>
                          </a:ext>
                        </a:extLst>
                      </p:cNvPr>
                      <p:cNvCxnSpPr>
                        <a:stCxn id="918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73" name="Straight Connector 872">
                        <a:extLst>
                          <a:ext uri="{FF2B5EF4-FFF2-40B4-BE49-F238E27FC236}">
                            <a16:creationId xmlns:a16="http://schemas.microsoft.com/office/drawing/2014/main" id="{ACB55289-44C7-324C-BFC9-1ED03EFCF8F9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74" name="Straight Connector 873">
                        <a:extLst>
                          <a:ext uri="{FF2B5EF4-FFF2-40B4-BE49-F238E27FC236}">
                            <a16:creationId xmlns:a16="http://schemas.microsoft.com/office/drawing/2014/main" id="{1EC0EB31-5ADC-0C48-AFEC-E9E36690E86E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196042" y="3783542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  <p:sp>
                <p:nvSpPr>
                  <p:cNvPr id="865" name="TextBox 864">
                    <a:extLst>
                      <a:ext uri="{FF2B5EF4-FFF2-40B4-BE49-F238E27FC236}">
                        <a16:creationId xmlns:a16="http://schemas.microsoft.com/office/drawing/2014/main" id="{7C5DA395-36E1-DD47-882C-C99275A9433C}"/>
                      </a:ext>
                    </a:extLst>
                  </p:cNvPr>
                  <p:cNvSpPr txBox="1"/>
                  <p:nvPr/>
                </p:nvSpPr>
                <p:spPr>
                  <a:xfrm>
                    <a:off x="4833576" y="4910165"/>
                    <a:ext cx="801929" cy="43088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500" dirty="0">
                        <a:solidFill>
                          <a:srgbClr val="000090"/>
                        </a:solidFill>
                        <a:latin typeface="Arial" charset="0"/>
                        <a:ea typeface="ＭＳ Ｐゴシック" charset="0"/>
                      </a:rPr>
                      <a:t>AS 2</a:t>
                    </a:r>
                  </a:p>
                </p:txBody>
              </p:sp>
            </p:grpSp>
            <p:grpSp>
              <p:nvGrpSpPr>
                <p:cNvPr id="731" name="Group 730">
                  <a:extLst>
                    <a:ext uri="{FF2B5EF4-FFF2-40B4-BE49-F238E27FC236}">
                      <a16:creationId xmlns:a16="http://schemas.microsoft.com/office/drawing/2014/main" id="{0C916CC7-B4E3-6E47-B4D4-FF966179F5F8}"/>
                    </a:ext>
                  </a:extLst>
                </p:cNvPr>
                <p:cNvGrpSpPr/>
                <p:nvPr/>
              </p:nvGrpSpPr>
              <p:grpSpPr>
                <a:xfrm>
                  <a:off x="8100574" y="3694542"/>
                  <a:ext cx="2575521" cy="1672516"/>
                  <a:chOff x="8100574" y="3694542"/>
                  <a:chExt cx="2575521" cy="1672516"/>
                </a:xfrm>
              </p:grpSpPr>
              <p:sp>
                <p:nvSpPr>
                  <p:cNvPr id="799" name="Freeform 2">
                    <a:extLst>
                      <a:ext uri="{FF2B5EF4-FFF2-40B4-BE49-F238E27FC236}">
                        <a16:creationId xmlns:a16="http://schemas.microsoft.com/office/drawing/2014/main" id="{C9F1C8EF-9CA0-DF4E-BF7B-98289E3B0EA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8100574" y="3694542"/>
                    <a:ext cx="2575521" cy="1672516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000" h="10795">
                        <a:moveTo>
                          <a:pt x="45" y="5036"/>
                        </a:moveTo>
                        <a:cubicBezTo>
                          <a:pt x="272" y="4277"/>
                          <a:pt x="1931" y="3650"/>
                          <a:pt x="2738" y="2811"/>
                        </a:cubicBezTo>
                        <a:cubicBezTo>
                          <a:pt x="3545" y="1972"/>
                          <a:pt x="3352" y="117"/>
                          <a:pt x="4886" y="4"/>
                        </a:cubicBezTo>
                        <a:cubicBezTo>
                          <a:pt x="6420" y="-109"/>
                          <a:pt x="7216" y="1912"/>
                          <a:pt x="8068" y="2813"/>
                        </a:cubicBezTo>
                        <a:cubicBezTo>
                          <a:pt x="8920" y="3715"/>
                          <a:pt x="9928" y="3420"/>
                          <a:pt x="9996" y="5413"/>
                        </a:cubicBezTo>
                        <a:cubicBezTo>
                          <a:pt x="10064" y="7406"/>
                          <a:pt x="9275" y="6409"/>
                          <a:pt x="8476" y="7306"/>
                        </a:cubicBezTo>
                        <a:cubicBezTo>
                          <a:pt x="7677" y="8203"/>
                          <a:pt x="7086" y="10770"/>
                          <a:pt x="5202" y="10795"/>
                        </a:cubicBezTo>
                        <a:cubicBezTo>
                          <a:pt x="3318" y="10820"/>
                          <a:pt x="3391" y="8255"/>
                          <a:pt x="2753" y="7683"/>
                        </a:cubicBezTo>
                        <a:cubicBezTo>
                          <a:pt x="2115" y="7111"/>
                          <a:pt x="2326" y="7496"/>
                          <a:pt x="1375" y="7365"/>
                        </a:cubicBezTo>
                        <a:cubicBezTo>
                          <a:pt x="493" y="6773"/>
                          <a:pt x="-182" y="5795"/>
                          <a:pt x="45" y="5036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800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800" name="Group 799">
                    <a:extLst>
                      <a:ext uri="{FF2B5EF4-FFF2-40B4-BE49-F238E27FC236}">
                        <a16:creationId xmlns:a16="http://schemas.microsoft.com/office/drawing/2014/main" id="{326D4158-E78D-4546-871D-E05C73E9AA2C}"/>
                      </a:ext>
                    </a:extLst>
                  </p:cNvPr>
                  <p:cNvGrpSpPr/>
                  <p:nvPr/>
                </p:nvGrpSpPr>
                <p:grpSpPr>
                  <a:xfrm>
                    <a:off x="8136838" y="3735782"/>
                    <a:ext cx="2402775" cy="1596919"/>
                    <a:chOff x="8136838" y="3735782"/>
                    <a:chExt cx="2402775" cy="1596919"/>
                  </a:xfrm>
                </p:grpSpPr>
                <p:grpSp>
                  <p:nvGrpSpPr>
                    <p:cNvPr id="801" name="Group 800">
                      <a:extLst>
                        <a:ext uri="{FF2B5EF4-FFF2-40B4-BE49-F238E27FC236}">
                          <a16:creationId xmlns:a16="http://schemas.microsoft.com/office/drawing/2014/main" id="{AC187CFF-80D8-C74D-B9E1-7BF4C1B951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24065" y="3830657"/>
                      <a:ext cx="2215548" cy="1502044"/>
                      <a:chOff x="833331" y="2873352"/>
                      <a:chExt cx="2333625" cy="1664772"/>
                    </a:xfrm>
                  </p:grpSpPr>
                  <p:grpSp>
                    <p:nvGrpSpPr>
                      <p:cNvPr id="803" name="Group 802">
                        <a:extLst>
                          <a:ext uri="{FF2B5EF4-FFF2-40B4-BE49-F238E27FC236}">
                            <a16:creationId xmlns:a16="http://schemas.microsoft.com/office/drawing/2014/main" id="{CB08FB85-D943-144F-B125-69A1C14B73A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5150" cy="443455"/>
                        <a:chOff x="1736090" y="2873352"/>
                        <a:chExt cx="565150" cy="443455"/>
                      </a:xfrm>
                    </p:grpSpPr>
                    <p:grpSp>
                      <p:nvGrpSpPr>
                        <p:cNvPr id="851" name="Group 327">
                          <a:extLst>
                            <a:ext uri="{FF2B5EF4-FFF2-40B4-BE49-F238E27FC236}">
                              <a16:creationId xmlns:a16="http://schemas.microsoft.com/office/drawing/2014/main" id="{2B8FE84F-C44F-EA4C-A549-35EA36422370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55" name="Oval 854">
                            <a:extLst>
                              <a:ext uri="{FF2B5EF4-FFF2-40B4-BE49-F238E27FC236}">
                                <a16:creationId xmlns:a16="http://schemas.microsoft.com/office/drawing/2014/main" id="{AE2BBEA1-8076-5645-86CE-C5805362D83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56" name="Rectangle 855">
                            <a:extLst>
                              <a:ext uri="{FF2B5EF4-FFF2-40B4-BE49-F238E27FC236}">
                                <a16:creationId xmlns:a16="http://schemas.microsoft.com/office/drawing/2014/main" id="{B8A5768D-3F4A-7C4D-878E-9B015CD110B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57" name="Oval 856">
                            <a:extLst>
                              <a:ext uri="{FF2B5EF4-FFF2-40B4-BE49-F238E27FC236}">
                                <a16:creationId xmlns:a16="http://schemas.microsoft.com/office/drawing/2014/main" id="{6BD7EA63-23AB-0241-9C6E-B4354EAF50F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58" name="Freeform 857">
                            <a:extLst>
                              <a:ext uri="{FF2B5EF4-FFF2-40B4-BE49-F238E27FC236}">
                                <a16:creationId xmlns:a16="http://schemas.microsoft.com/office/drawing/2014/main" id="{0AF22987-4194-544D-A544-71116358FA6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59" name="Freeform 858">
                            <a:extLst>
                              <a:ext uri="{FF2B5EF4-FFF2-40B4-BE49-F238E27FC236}">
                                <a16:creationId xmlns:a16="http://schemas.microsoft.com/office/drawing/2014/main" id="{4CED5FED-05FD-9D48-A262-AE91D9D25F1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60" name="Freeform 859">
                            <a:extLst>
                              <a:ext uri="{FF2B5EF4-FFF2-40B4-BE49-F238E27FC236}">
                                <a16:creationId xmlns:a16="http://schemas.microsoft.com/office/drawing/2014/main" id="{ED6BD9FD-C89E-0949-9804-02451005F43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61" name="Freeform 860">
                            <a:extLst>
                              <a:ext uri="{FF2B5EF4-FFF2-40B4-BE49-F238E27FC236}">
                                <a16:creationId xmlns:a16="http://schemas.microsoft.com/office/drawing/2014/main" id="{2DBBB645-187E-5747-84B2-B71897F6E88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862" name="Straight Connector 861">
                            <a:extLst>
                              <a:ext uri="{FF2B5EF4-FFF2-40B4-BE49-F238E27FC236}">
                                <a16:creationId xmlns:a16="http://schemas.microsoft.com/office/drawing/2014/main" id="{443D5C88-8856-7D41-93D0-8D377BB3ABAE}"/>
                              </a:ext>
                            </a:extLst>
                          </p:cNvPr>
                          <p:cNvCxnSpPr>
                            <a:endCxn id="857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63" name="Straight Connector 862">
                            <a:extLst>
                              <a:ext uri="{FF2B5EF4-FFF2-40B4-BE49-F238E27FC236}">
                                <a16:creationId xmlns:a16="http://schemas.microsoft.com/office/drawing/2014/main" id="{94FB2721-9B50-6F47-9890-E9309552F94A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52" name="Group 851">
                          <a:extLst>
                            <a:ext uri="{FF2B5EF4-FFF2-40B4-BE49-F238E27FC236}">
                              <a16:creationId xmlns:a16="http://schemas.microsoft.com/office/drawing/2014/main" id="{9C98ECD3-27C8-D14F-A2E7-A4C3DEE2363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29493" cy="443455"/>
                          <a:chOff x="667045" y="1708643"/>
                          <a:chExt cx="529493" cy="443455"/>
                        </a:xfrm>
                      </p:grpSpPr>
                      <p:sp>
                        <p:nvSpPr>
                          <p:cNvPr id="853" name="Oval 852">
                            <a:extLst>
                              <a:ext uri="{FF2B5EF4-FFF2-40B4-BE49-F238E27FC236}">
                                <a16:creationId xmlns:a16="http://schemas.microsoft.com/office/drawing/2014/main" id="{936E1921-DF37-F041-A022-931108C1602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54" name="TextBox 853">
                            <a:extLst>
                              <a:ext uri="{FF2B5EF4-FFF2-40B4-BE49-F238E27FC236}">
                                <a16:creationId xmlns:a16="http://schemas.microsoft.com/office/drawing/2014/main" id="{35F627A8-A033-7649-A179-1DD10B438F94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29493" cy="44345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3b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04" name="Group 803">
                        <a:extLst>
                          <a:ext uri="{FF2B5EF4-FFF2-40B4-BE49-F238E27FC236}">
                            <a16:creationId xmlns:a16="http://schemas.microsoft.com/office/drawing/2014/main" id="{721F473A-15B1-574E-9233-E08F643328F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5150" cy="443455"/>
                        <a:chOff x="1736090" y="2873352"/>
                        <a:chExt cx="565150" cy="443455"/>
                      </a:xfrm>
                    </p:grpSpPr>
                    <p:grpSp>
                      <p:nvGrpSpPr>
                        <p:cNvPr id="838" name="Group 327">
                          <a:extLst>
                            <a:ext uri="{FF2B5EF4-FFF2-40B4-BE49-F238E27FC236}">
                              <a16:creationId xmlns:a16="http://schemas.microsoft.com/office/drawing/2014/main" id="{5D2FFA4B-7F26-084C-89F3-0B3F268F803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42" name="Oval 841">
                            <a:extLst>
                              <a:ext uri="{FF2B5EF4-FFF2-40B4-BE49-F238E27FC236}">
                                <a16:creationId xmlns:a16="http://schemas.microsoft.com/office/drawing/2014/main" id="{2E44E194-EC26-FE4B-B328-D97C450E325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43" name="Rectangle 842">
                            <a:extLst>
                              <a:ext uri="{FF2B5EF4-FFF2-40B4-BE49-F238E27FC236}">
                                <a16:creationId xmlns:a16="http://schemas.microsoft.com/office/drawing/2014/main" id="{617D718E-FF6F-1145-A08E-49249BADA56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44" name="Oval 843">
                            <a:extLst>
                              <a:ext uri="{FF2B5EF4-FFF2-40B4-BE49-F238E27FC236}">
                                <a16:creationId xmlns:a16="http://schemas.microsoft.com/office/drawing/2014/main" id="{64E6AA91-8404-E040-8791-0DA5B730A10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45" name="Freeform 844">
                            <a:extLst>
                              <a:ext uri="{FF2B5EF4-FFF2-40B4-BE49-F238E27FC236}">
                                <a16:creationId xmlns:a16="http://schemas.microsoft.com/office/drawing/2014/main" id="{35AA234B-14C9-934A-A247-AB377702539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46" name="Freeform 845">
                            <a:extLst>
                              <a:ext uri="{FF2B5EF4-FFF2-40B4-BE49-F238E27FC236}">
                                <a16:creationId xmlns:a16="http://schemas.microsoft.com/office/drawing/2014/main" id="{0C22DB79-CD97-234D-847F-E68CC9693D2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47" name="Freeform 846">
                            <a:extLst>
                              <a:ext uri="{FF2B5EF4-FFF2-40B4-BE49-F238E27FC236}">
                                <a16:creationId xmlns:a16="http://schemas.microsoft.com/office/drawing/2014/main" id="{26401730-ACB4-104C-9FA1-7653AED3B8D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48" name="Freeform 847">
                            <a:extLst>
                              <a:ext uri="{FF2B5EF4-FFF2-40B4-BE49-F238E27FC236}">
                                <a16:creationId xmlns:a16="http://schemas.microsoft.com/office/drawing/2014/main" id="{E10FF36F-2EBF-2648-8C45-ADE3962380F7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849" name="Straight Connector 848">
                            <a:extLst>
                              <a:ext uri="{FF2B5EF4-FFF2-40B4-BE49-F238E27FC236}">
                                <a16:creationId xmlns:a16="http://schemas.microsoft.com/office/drawing/2014/main" id="{0F24D3EE-9895-C640-A0C0-61A7B1299E3E}"/>
                              </a:ext>
                            </a:extLst>
                          </p:cNvPr>
                          <p:cNvCxnSpPr>
                            <a:endCxn id="844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50" name="Straight Connector 849">
                            <a:extLst>
                              <a:ext uri="{FF2B5EF4-FFF2-40B4-BE49-F238E27FC236}">
                                <a16:creationId xmlns:a16="http://schemas.microsoft.com/office/drawing/2014/main" id="{765EDC04-7E30-954A-B0F3-00CCC7404803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39" name="Group 838">
                          <a:extLst>
                            <a:ext uri="{FF2B5EF4-FFF2-40B4-BE49-F238E27FC236}">
                              <a16:creationId xmlns:a16="http://schemas.microsoft.com/office/drawing/2014/main" id="{57BB86FC-7295-EB45-932B-17FAD0875FB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29493" cy="443455"/>
                          <a:chOff x="667045" y="1708643"/>
                          <a:chExt cx="529493" cy="443455"/>
                        </a:xfrm>
                      </p:grpSpPr>
                      <p:sp>
                        <p:nvSpPr>
                          <p:cNvPr id="840" name="Oval 839">
                            <a:extLst>
                              <a:ext uri="{FF2B5EF4-FFF2-40B4-BE49-F238E27FC236}">
                                <a16:creationId xmlns:a16="http://schemas.microsoft.com/office/drawing/2014/main" id="{C03DDE60-B168-F24E-BAB8-C9ED48A56DC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41" name="TextBox 840">
                            <a:extLst>
                              <a:ext uri="{FF2B5EF4-FFF2-40B4-BE49-F238E27FC236}">
                                <a16:creationId xmlns:a16="http://schemas.microsoft.com/office/drawing/2014/main" id="{532CEA14-D8F9-F44B-8A93-C1D4196FFA2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29493" cy="44345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3d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05" name="Group 804">
                        <a:extLst>
                          <a:ext uri="{FF2B5EF4-FFF2-40B4-BE49-F238E27FC236}">
                            <a16:creationId xmlns:a16="http://schemas.microsoft.com/office/drawing/2014/main" id="{71F2ABB3-1F37-1749-A71A-D55C4164C6D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443457"/>
                        <a:chOff x="1736090" y="2873352"/>
                        <a:chExt cx="565150" cy="443457"/>
                      </a:xfrm>
                    </p:grpSpPr>
                    <p:grpSp>
                      <p:nvGrpSpPr>
                        <p:cNvPr id="825" name="Group 327">
                          <a:extLst>
                            <a:ext uri="{FF2B5EF4-FFF2-40B4-BE49-F238E27FC236}">
                              <a16:creationId xmlns:a16="http://schemas.microsoft.com/office/drawing/2014/main" id="{2651DCEF-09B4-C942-A0F3-FA87951DD865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29" name="Oval 828">
                            <a:extLst>
                              <a:ext uri="{FF2B5EF4-FFF2-40B4-BE49-F238E27FC236}">
                                <a16:creationId xmlns:a16="http://schemas.microsoft.com/office/drawing/2014/main" id="{CA0BA046-ADD1-DF43-9064-2BD897B3CAB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30" name="Rectangle 829">
                            <a:extLst>
                              <a:ext uri="{FF2B5EF4-FFF2-40B4-BE49-F238E27FC236}">
                                <a16:creationId xmlns:a16="http://schemas.microsoft.com/office/drawing/2014/main" id="{882472DD-BC97-CA41-B9FE-B478A85C5FC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31" name="Oval 830">
                            <a:extLst>
                              <a:ext uri="{FF2B5EF4-FFF2-40B4-BE49-F238E27FC236}">
                                <a16:creationId xmlns:a16="http://schemas.microsoft.com/office/drawing/2014/main" id="{0DF677DC-458B-4249-9F0B-4BEA8992A46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32" name="Freeform 831">
                            <a:extLst>
                              <a:ext uri="{FF2B5EF4-FFF2-40B4-BE49-F238E27FC236}">
                                <a16:creationId xmlns:a16="http://schemas.microsoft.com/office/drawing/2014/main" id="{0F164491-88B9-F549-89BF-3249CF0EC7A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33" name="Freeform 832">
                            <a:extLst>
                              <a:ext uri="{FF2B5EF4-FFF2-40B4-BE49-F238E27FC236}">
                                <a16:creationId xmlns:a16="http://schemas.microsoft.com/office/drawing/2014/main" id="{2758E550-A851-E74D-8E4C-C8A45774D08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34" name="Freeform 833">
                            <a:extLst>
                              <a:ext uri="{FF2B5EF4-FFF2-40B4-BE49-F238E27FC236}">
                                <a16:creationId xmlns:a16="http://schemas.microsoft.com/office/drawing/2014/main" id="{1350CAC8-6F9F-564A-823C-89EC27BAC74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35" name="Freeform 834">
                            <a:extLst>
                              <a:ext uri="{FF2B5EF4-FFF2-40B4-BE49-F238E27FC236}">
                                <a16:creationId xmlns:a16="http://schemas.microsoft.com/office/drawing/2014/main" id="{97B1F333-DA1A-0F4B-B54D-DB2B8B8F2B9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836" name="Straight Connector 835">
                            <a:extLst>
                              <a:ext uri="{FF2B5EF4-FFF2-40B4-BE49-F238E27FC236}">
                                <a16:creationId xmlns:a16="http://schemas.microsoft.com/office/drawing/2014/main" id="{0A3849EA-872C-6847-A5A3-116B6EC439E7}"/>
                              </a:ext>
                            </a:extLst>
                          </p:cNvPr>
                          <p:cNvCxnSpPr>
                            <a:endCxn id="831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37" name="Straight Connector 836">
                            <a:extLst>
                              <a:ext uri="{FF2B5EF4-FFF2-40B4-BE49-F238E27FC236}">
                                <a16:creationId xmlns:a16="http://schemas.microsoft.com/office/drawing/2014/main" id="{56B8C882-098F-AD46-B77F-9CC83FFDFA36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26" name="Group 825">
                          <a:extLst>
                            <a:ext uri="{FF2B5EF4-FFF2-40B4-BE49-F238E27FC236}">
                              <a16:creationId xmlns:a16="http://schemas.microsoft.com/office/drawing/2014/main" id="{250BE9B6-B57D-F94F-BCB6-B73C86BEC82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15985" cy="443457"/>
                          <a:chOff x="667045" y="1708643"/>
                          <a:chExt cx="515985" cy="443457"/>
                        </a:xfrm>
                      </p:grpSpPr>
                      <p:sp>
                        <p:nvSpPr>
                          <p:cNvPr id="827" name="Oval 826">
                            <a:extLst>
                              <a:ext uri="{FF2B5EF4-FFF2-40B4-BE49-F238E27FC236}">
                                <a16:creationId xmlns:a16="http://schemas.microsoft.com/office/drawing/2014/main" id="{440673B1-5B90-3B47-B433-5B745BEF7ED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28" name="TextBox 827">
                            <a:extLst>
                              <a:ext uri="{FF2B5EF4-FFF2-40B4-BE49-F238E27FC236}">
                                <a16:creationId xmlns:a16="http://schemas.microsoft.com/office/drawing/2014/main" id="{CEFFE0E5-506B-494E-9F80-E0ED1385C91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15985" cy="44345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3c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806" name="Group 805">
                        <a:extLst>
                          <a:ext uri="{FF2B5EF4-FFF2-40B4-BE49-F238E27FC236}">
                            <a16:creationId xmlns:a16="http://schemas.microsoft.com/office/drawing/2014/main" id="{934EAAF5-7899-6048-985B-55771C310E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5150" cy="443457"/>
                        <a:chOff x="1736090" y="2873352"/>
                        <a:chExt cx="565150" cy="443457"/>
                      </a:xfrm>
                    </p:grpSpPr>
                    <p:grpSp>
                      <p:nvGrpSpPr>
                        <p:cNvPr id="812" name="Group 327">
                          <a:extLst>
                            <a:ext uri="{FF2B5EF4-FFF2-40B4-BE49-F238E27FC236}">
                              <a16:creationId xmlns:a16="http://schemas.microsoft.com/office/drawing/2014/main" id="{EA2F9A36-B4FF-064C-8E95-B92BA1EFBC0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816" name="Oval 815">
                            <a:extLst>
                              <a:ext uri="{FF2B5EF4-FFF2-40B4-BE49-F238E27FC236}">
                                <a16:creationId xmlns:a16="http://schemas.microsoft.com/office/drawing/2014/main" id="{C9B42101-EA24-6842-96B2-075E8CDEE55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17" name="Rectangle 816">
                            <a:extLst>
                              <a:ext uri="{FF2B5EF4-FFF2-40B4-BE49-F238E27FC236}">
                                <a16:creationId xmlns:a16="http://schemas.microsoft.com/office/drawing/2014/main" id="{DD6446F3-EBED-4C4E-98E8-DFA3342992A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18" name="Oval 817">
                            <a:extLst>
                              <a:ext uri="{FF2B5EF4-FFF2-40B4-BE49-F238E27FC236}">
                                <a16:creationId xmlns:a16="http://schemas.microsoft.com/office/drawing/2014/main" id="{276754CC-BC24-D645-88C4-AD8ABBDAC20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19" name="Freeform 818">
                            <a:extLst>
                              <a:ext uri="{FF2B5EF4-FFF2-40B4-BE49-F238E27FC236}">
                                <a16:creationId xmlns:a16="http://schemas.microsoft.com/office/drawing/2014/main" id="{5A8BD987-737D-FA44-B273-88A8F35DF04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20" name="Freeform 819">
                            <a:extLst>
                              <a:ext uri="{FF2B5EF4-FFF2-40B4-BE49-F238E27FC236}">
                                <a16:creationId xmlns:a16="http://schemas.microsoft.com/office/drawing/2014/main" id="{F85E71B3-F6FD-5D41-8B69-1BEF4807052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21" name="Freeform 820">
                            <a:extLst>
                              <a:ext uri="{FF2B5EF4-FFF2-40B4-BE49-F238E27FC236}">
                                <a16:creationId xmlns:a16="http://schemas.microsoft.com/office/drawing/2014/main" id="{D1004E37-7132-B444-A2A9-00EFCF8A5B1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22" name="Freeform 821">
                            <a:extLst>
                              <a:ext uri="{FF2B5EF4-FFF2-40B4-BE49-F238E27FC236}">
                                <a16:creationId xmlns:a16="http://schemas.microsoft.com/office/drawing/2014/main" id="{D1933192-6FC3-1F4C-A774-BFD867FD86B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823" name="Straight Connector 822">
                            <a:extLst>
                              <a:ext uri="{FF2B5EF4-FFF2-40B4-BE49-F238E27FC236}">
                                <a16:creationId xmlns:a16="http://schemas.microsoft.com/office/drawing/2014/main" id="{90A448BE-7308-2149-A3B1-04243C3579A4}"/>
                              </a:ext>
                            </a:extLst>
                          </p:cNvPr>
                          <p:cNvCxnSpPr>
                            <a:endCxn id="818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824" name="Straight Connector 823">
                            <a:extLst>
                              <a:ext uri="{FF2B5EF4-FFF2-40B4-BE49-F238E27FC236}">
                                <a16:creationId xmlns:a16="http://schemas.microsoft.com/office/drawing/2014/main" id="{3D23F772-4772-4944-9814-58585E15D2CC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813" name="Group 812">
                          <a:extLst>
                            <a:ext uri="{FF2B5EF4-FFF2-40B4-BE49-F238E27FC236}">
                              <a16:creationId xmlns:a16="http://schemas.microsoft.com/office/drawing/2014/main" id="{3960218D-0B99-B847-9F2F-6D6844AA31C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29493" cy="443457"/>
                          <a:chOff x="667045" y="1708643"/>
                          <a:chExt cx="529493" cy="443457"/>
                        </a:xfrm>
                      </p:grpSpPr>
                      <p:sp>
                        <p:nvSpPr>
                          <p:cNvPr id="814" name="Oval 813">
                            <a:extLst>
                              <a:ext uri="{FF2B5EF4-FFF2-40B4-BE49-F238E27FC236}">
                                <a16:creationId xmlns:a16="http://schemas.microsoft.com/office/drawing/2014/main" id="{5EA97AFC-9556-FA4F-A9FC-32D54BB6DE7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815" name="TextBox 814">
                            <a:extLst>
                              <a:ext uri="{FF2B5EF4-FFF2-40B4-BE49-F238E27FC236}">
                                <a16:creationId xmlns:a16="http://schemas.microsoft.com/office/drawing/2014/main" id="{ADC46399-42EC-C546-9364-6036E45185B9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29493" cy="44345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3a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807" name="Straight Connector 806">
                        <a:extLst>
                          <a:ext uri="{FF2B5EF4-FFF2-40B4-BE49-F238E27FC236}">
                            <a16:creationId xmlns:a16="http://schemas.microsoft.com/office/drawing/2014/main" id="{D595D77F-9B17-014B-A773-8B7499AF21FE}"/>
                          </a:ext>
                        </a:extLst>
                      </p:cNvPr>
                      <p:cNvCxnSpPr>
                        <a:stCxn id="854" idx="2"/>
                        <a:endCxn id="841" idx="0"/>
                      </p:cNvCxnSpPr>
                      <p:nvPr/>
                    </p:nvCxnSpPr>
                    <p:spPr bwMode="auto">
                      <a:xfrm>
                        <a:off x="2035108" y="3316807"/>
                        <a:ext cx="4230" cy="777862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rgbClr val="000090"/>
                        </a:solidFill>
                        <a:prstDash val="dash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08" name="Straight Connector 807">
                        <a:extLst>
                          <a:ext uri="{FF2B5EF4-FFF2-40B4-BE49-F238E27FC236}">
                            <a16:creationId xmlns:a16="http://schemas.microsoft.com/office/drawing/2014/main" id="{B60EB8E1-3F2D-124E-9763-9324DE9A9749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407477" y="3648621"/>
                        <a:ext cx="1204913" cy="635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09" name="Straight Connector 808">
                        <a:extLst>
                          <a:ext uri="{FF2B5EF4-FFF2-40B4-BE49-F238E27FC236}">
                            <a16:creationId xmlns:a16="http://schemas.microsoft.com/office/drawing/2014/main" id="{C0B2D073-9741-6549-9449-917E9E16C403}"/>
                          </a:ext>
                        </a:extLst>
                      </p:cNvPr>
                      <p:cNvCxnSpPr>
                        <a:stCxn id="855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10" name="Straight Connector 809">
                        <a:extLst>
                          <a:ext uri="{FF2B5EF4-FFF2-40B4-BE49-F238E27FC236}">
                            <a16:creationId xmlns:a16="http://schemas.microsoft.com/office/drawing/2014/main" id="{4D5C178E-157A-D64F-AE50-0F9655E535BF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811" name="Straight Connector 810">
                        <a:extLst>
                          <a:ext uri="{FF2B5EF4-FFF2-40B4-BE49-F238E27FC236}">
                            <a16:creationId xmlns:a16="http://schemas.microsoft.com/office/drawing/2014/main" id="{A5E3182C-7425-E749-BFC7-44DF79905B35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1287553" y="3166946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  <p:sp>
                  <p:nvSpPr>
                    <p:cNvPr id="802" name="TextBox 801">
                      <a:extLst>
                        <a:ext uri="{FF2B5EF4-FFF2-40B4-BE49-F238E27FC236}">
                          <a16:creationId xmlns:a16="http://schemas.microsoft.com/office/drawing/2014/main" id="{19BEA4DD-02C9-1742-B68A-DDA636E662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136838" y="3735782"/>
                      <a:ext cx="801929" cy="43088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sz="1500" dirty="0">
                          <a:solidFill>
                            <a:srgbClr val="000090"/>
                          </a:solidFill>
                          <a:latin typeface="Arial" charset="0"/>
                          <a:ea typeface="ＭＳ Ｐゴシック" charset="0"/>
                        </a:rPr>
                        <a:t>AS 3</a:t>
                      </a:r>
                    </a:p>
                  </p:txBody>
                </p:sp>
              </p:grpSp>
            </p:grpSp>
            <p:grpSp>
              <p:nvGrpSpPr>
                <p:cNvPr id="732" name="Group 731">
                  <a:extLst>
                    <a:ext uri="{FF2B5EF4-FFF2-40B4-BE49-F238E27FC236}">
                      <a16:creationId xmlns:a16="http://schemas.microsoft.com/office/drawing/2014/main" id="{25B703B0-45F9-AF4D-95BF-5DCFD65E5FBA}"/>
                    </a:ext>
                  </a:extLst>
                </p:cNvPr>
                <p:cNvGrpSpPr/>
                <p:nvPr/>
              </p:nvGrpSpPr>
              <p:grpSpPr>
                <a:xfrm>
                  <a:off x="1426553" y="4136253"/>
                  <a:ext cx="3452489" cy="1719017"/>
                  <a:chOff x="1426553" y="4136253"/>
                  <a:chExt cx="3452489" cy="1719017"/>
                </a:xfrm>
              </p:grpSpPr>
              <p:grpSp>
                <p:nvGrpSpPr>
                  <p:cNvPr id="734" name="Group 733">
                    <a:extLst>
                      <a:ext uri="{FF2B5EF4-FFF2-40B4-BE49-F238E27FC236}">
                        <a16:creationId xmlns:a16="http://schemas.microsoft.com/office/drawing/2014/main" id="{61CE85DF-9928-444A-87E7-24AA52EF627D}"/>
                      </a:ext>
                    </a:extLst>
                  </p:cNvPr>
                  <p:cNvGrpSpPr/>
                  <p:nvPr/>
                </p:nvGrpSpPr>
                <p:grpSpPr>
                  <a:xfrm>
                    <a:off x="1426553" y="4136253"/>
                    <a:ext cx="2557336" cy="1719017"/>
                    <a:chOff x="-2170772" y="2784954"/>
                    <a:chExt cx="2712783" cy="1853712"/>
                  </a:xfrm>
                </p:grpSpPr>
                <p:sp>
                  <p:nvSpPr>
                    <p:cNvPr id="737" name="Freeform 2">
                      <a:extLst>
                        <a:ext uri="{FF2B5EF4-FFF2-40B4-BE49-F238E27FC236}">
                          <a16:creationId xmlns:a16="http://schemas.microsoft.com/office/drawing/2014/main" id="{E74A625E-9A5E-C54E-9177-7F6CDAD970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-2170772" y="2784954"/>
                      <a:ext cx="2712783" cy="1853712"/>
                    </a:xfrm>
                    <a:custGeom>
                      <a:avLst/>
                      <a:gdLst>
                        <a:gd name="T0" fmla="*/ 648763 w 10001"/>
                        <a:gd name="T1" fmla="*/ 34777612 h 10125"/>
                        <a:gd name="T2" fmla="*/ 115976403 w 10001"/>
                        <a:gd name="T3" fmla="*/ 13733703 h 10125"/>
                        <a:gd name="T4" fmla="*/ 507700960 w 10001"/>
                        <a:gd name="T5" fmla="*/ 8662125 h 10125"/>
                        <a:gd name="T6" fmla="*/ 810212713 w 10001"/>
                        <a:gd name="T7" fmla="*/ 0 h 10125"/>
                        <a:gd name="T8" fmla="*/ 1090015738 w 10001"/>
                        <a:gd name="T9" fmla="*/ 8687929 h 10125"/>
                        <a:gd name="T10" fmla="*/ 1310938763 w 10001"/>
                        <a:gd name="T11" fmla="*/ 4279362 h 10125"/>
                        <a:gd name="T12" fmla="*/ 1620263134 w 10001"/>
                        <a:gd name="T13" fmla="*/ 25736690 h 10125"/>
                        <a:gd name="T14" fmla="*/ 1394798364 w 10001"/>
                        <a:gd name="T15" fmla="*/ 58525268 h 10125"/>
                        <a:gd name="T16" fmla="*/ 1134622140 w 10001"/>
                        <a:gd name="T17" fmla="*/ 80266624 h 10125"/>
                        <a:gd name="T18" fmla="*/ 860820276 w 10001"/>
                        <a:gd name="T19" fmla="*/ 76142271 h 10125"/>
                        <a:gd name="T20" fmla="*/ 708996782 w 10001"/>
                        <a:gd name="T21" fmla="*/ 85346835 h 10125"/>
                        <a:gd name="T22" fmla="*/ 509322667 w 10001"/>
                        <a:gd name="T23" fmla="*/ 86268164 h 10125"/>
                        <a:gd name="T24" fmla="*/ 353443899 w 10001"/>
                        <a:gd name="T25" fmla="*/ 67979516 h 10125"/>
                        <a:gd name="T26" fmla="*/ 192536914 w 10001"/>
                        <a:gd name="T27" fmla="*/ 64535347 h 10125"/>
                        <a:gd name="T28" fmla="*/ 648763 w 10001"/>
                        <a:gd name="T29" fmla="*/ 34777612 h 1012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connsiteX0" fmla="*/ 4 w 10040"/>
                        <a:gd name="connsiteY0" fmla="*/ 4039 h 10125"/>
                        <a:gd name="connsiteX1" fmla="*/ 715 w 10040"/>
                        <a:gd name="connsiteY1" fmla="*/ 1595 h 10125"/>
                        <a:gd name="connsiteX2" fmla="*/ 3130 w 10040"/>
                        <a:gd name="connsiteY2" fmla="*/ 1006 h 10125"/>
                        <a:gd name="connsiteX3" fmla="*/ 4995 w 10040"/>
                        <a:gd name="connsiteY3" fmla="*/ 0 h 10125"/>
                        <a:gd name="connsiteX4" fmla="*/ 6720 w 10040"/>
                        <a:gd name="connsiteY4" fmla="*/ 1009 h 10125"/>
                        <a:gd name="connsiteX5" fmla="*/ 9989 w 10040"/>
                        <a:gd name="connsiteY5" fmla="*/ 2989 h 10125"/>
                        <a:gd name="connsiteX6" fmla="*/ 8599 w 10040"/>
                        <a:gd name="connsiteY6" fmla="*/ 6797 h 10125"/>
                        <a:gd name="connsiteX7" fmla="*/ 6995 w 10040"/>
                        <a:gd name="connsiteY7" fmla="*/ 9322 h 10125"/>
                        <a:gd name="connsiteX8" fmla="*/ 5307 w 10040"/>
                        <a:gd name="connsiteY8" fmla="*/ 8843 h 10125"/>
                        <a:gd name="connsiteX9" fmla="*/ 4371 w 10040"/>
                        <a:gd name="connsiteY9" fmla="*/ 9912 h 10125"/>
                        <a:gd name="connsiteX10" fmla="*/ 3140 w 10040"/>
                        <a:gd name="connsiteY10" fmla="*/ 10019 h 10125"/>
                        <a:gd name="connsiteX11" fmla="*/ 2179 w 10040"/>
                        <a:gd name="connsiteY11" fmla="*/ 7895 h 10125"/>
                        <a:gd name="connsiteX12" fmla="*/ 1187 w 10040"/>
                        <a:gd name="connsiteY12" fmla="*/ 7495 h 10125"/>
                        <a:gd name="connsiteX13" fmla="*/ 4 w 10040"/>
                        <a:gd name="connsiteY13" fmla="*/ 4039 h 10125"/>
                        <a:gd name="connsiteX0" fmla="*/ 4 w 8600"/>
                        <a:gd name="connsiteY0" fmla="*/ 4042 h 10128"/>
                        <a:gd name="connsiteX1" fmla="*/ 715 w 8600"/>
                        <a:gd name="connsiteY1" fmla="*/ 1598 h 10128"/>
                        <a:gd name="connsiteX2" fmla="*/ 3130 w 8600"/>
                        <a:gd name="connsiteY2" fmla="*/ 1009 h 10128"/>
                        <a:gd name="connsiteX3" fmla="*/ 4995 w 8600"/>
                        <a:gd name="connsiteY3" fmla="*/ 3 h 10128"/>
                        <a:gd name="connsiteX4" fmla="*/ 6720 w 8600"/>
                        <a:gd name="connsiteY4" fmla="*/ 1012 h 10128"/>
                        <a:gd name="connsiteX5" fmla="*/ 8599 w 8600"/>
                        <a:gd name="connsiteY5" fmla="*/ 6800 h 10128"/>
                        <a:gd name="connsiteX6" fmla="*/ 6995 w 8600"/>
                        <a:gd name="connsiteY6" fmla="*/ 9325 h 10128"/>
                        <a:gd name="connsiteX7" fmla="*/ 5307 w 8600"/>
                        <a:gd name="connsiteY7" fmla="*/ 8846 h 10128"/>
                        <a:gd name="connsiteX8" fmla="*/ 4371 w 8600"/>
                        <a:gd name="connsiteY8" fmla="*/ 9915 h 10128"/>
                        <a:gd name="connsiteX9" fmla="*/ 3140 w 8600"/>
                        <a:gd name="connsiteY9" fmla="*/ 10022 h 10128"/>
                        <a:gd name="connsiteX10" fmla="*/ 2179 w 8600"/>
                        <a:gd name="connsiteY10" fmla="*/ 7898 h 10128"/>
                        <a:gd name="connsiteX11" fmla="*/ 1187 w 8600"/>
                        <a:gd name="connsiteY11" fmla="*/ 7498 h 10128"/>
                        <a:gd name="connsiteX12" fmla="*/ 4 w 8600"/>
                        <a:gd name="connsiteY12" fmla="*/ 4042 h 10128"/>
                        <a:gd name="connsiteX0" fmla="*/ 4 w 9326"/>
                        <a:gd name="connsiteY0" fmla="*/ 3988 h 9997"/>
                        <a:gd name="connsiteX1" fmla="*/ 830 w 9326"/>
                        <a:gd name="connsiteY1" fmla="*/ 1575 h 9997"/>
                        <a:gd name="connsiteX2" fmla="*/ 3639 w 9326"/>
                        <a:gd name="connsiteY2" fmla="*/ 993 h 9997"/>
                        <a:gd name="connsiteX3" fmla="*/ 5807 w 9326"/>
                        <a:gd name="connsiteY3" fmla="*/ 0 h 9997"/>
                        <a:gd name="connsiteX4" fmla="*/ 7813 w 9326"/>
                        <a:gd name="connsiteY4" fmla="*/ 996 h 9997"/>
                        <a:gd name="connsiteX5" fmla="*/ 9324 w 9326"/>
                        <a:gd name="connsiteY5" fmla="*/ 5746 h 9997"/>
                        <a:gd name="connsiteX6" fmla="*/ 8133 w 9326"/>
                        <a:gd name="connsiteY6" fmla="*/ 9204 h 9997"/>
                        <a:gd name="connsiteX7" fmla="*/ 6170 w 9326"/>
                        <a:gd name="connsiteY7" fmla="*/ 8731 h 9997"/>
                        <a:gd name="connsiteX8" fmla="*/ 5082 w 9326"/>
                        <a:gd name="connsiteY8" fmla="*/ 9787 h 9997"/>
                        <a:gd name="connsiteX9" fmla="*/ 3650 w 9326"/>
                        <a:gd name="connsiteY9" fmla="*/ 9892 h 9997"/>
                        <a:gd name="connsiteX10" fmla="*/ 2533 w 9326"/>
                        <a:gd name="connsiteY10" fmla="*/ 7795 h 9997"/>
                        <a:gd name="connsiteX11" fmla="*/ 1379 w 9326"/>
                        <a:gd name="connsiteY11" fmla="*/ 7400 h 9997"/>
                        <a:gd name="connsiteX12" fmla="*/ 4 w 9326"/>
                        <a:gd name="connsiteY12" fmla="*/ 3988 h 9997"/>
                        <a:gd name="connsiteX0" fmla="*/ 4 w 10001"/>
                        <a:gd name="connsiteY0" fmla="*/ 3989 h 10041"/>
                        <a:gd name="connsiteX1" fmla="*/ 890 w 10001"/>
                        <a:gd name="connsiteY1" fmla="*/ 1575 h 10041"/>
                        <a:gd name="connsiteX2" fmla="*/ 3902 w 10001"/>
                        <a:gd name="connsiteY2" fmla="*/ 993 h 10041"/>
                        <a:gd name="connsiteX3" fmla="*/ 6227 w 10001"/>
                        <a:gd name="connsiteY3" fmla="*/ 0 h 10041"/>
                        <a:gd name="connsiteX4" fmla="*/ 8378 w 10001"/>
                        <a:gd name="connsiteY4" fmla="*/ 996 h 10041"/>
                        <a:gd name="connsiteX5" fmla="*/ 9998 w 10001"/>
                        <a:gd name="connsiteY5" fmla="*/ 5748 h 10041"/>
                        <a:gd name="connsiteX6" fmla="*/ 8721 w 10001"/>
                        <a:gd name="connsiteY6" fmla="*/ 9207 h 10041"/>
                        <a:gd name="connsiteX7" fmla="*/ 5449 w 10001"/>
                        <a:gd name="connsiteY7" fmla="*/ 9790 h 10041"/>
                        <a:gd name="connsiteX8" fmla="*/ 3914 w 10001"/>
                        <a:gd name="connsiteY8" fmla="*/ 9895 h 10041"/>
                        <a:gd name="connsiteX9" fmla="*/ 2716 w 10001"/>
                        <a:gd name="connsiteY9" fmla="*/ 7797 h 10041"/>
                        <a:gd name="connsiteX10" fmla="*/ 1479 w 10001"/>
                        <a:gd name="connsiteY10" fmla="*/ 7402 h 10041"/>
                        <a:gd name="connsiteX11" fmla="*/ 4 w 10001"/>
                        <a:gd name="connsiteY11" fmla="*/ 3989 h 10041"/>
                        <a:gd name="connsiteX0" fmla="*/ 4 w 10001"/>
                        <a:gd name="connsiteY0" fmla="*/ 3989 h 14825"/>
                        <a:gd name="connsiteX1" fmla="*/ 890 w 10001"/>
                        <a:gd name="connsiteY1" fmla="*/ 1575 h 14825"/>
                        <a:gd name="connsiteX2" fmla="*/ 3902 w 10001"/>
                        <a:gd name="connsiteY2" fmla="*/ 993 h 14825"/>
                        <a:gd name="connsiteX3" fmla="*/ 6227 w 10001"/>
                        <a:gd name="connsiteY3" fmla="*/ 0 h 14825"/>
                        <a:gd name="connsiteX4" fmla="*/ 8378 w 10001"/>
                        <a:gd name="connsiteY4" fmla="*/ 996 h 14825"/>
                        <a:gd name="connsiteX5" fmla="*/ 9998 w 10001"/>
                        <a:gd name="connsiteY5" fmla="*/ 5748 h 14825"/>
                        <a:gd name="connsiteX6" fmla="*/ 8721 w 10001"/>
                        <a:gd name="connsiteY6" fmla="*/ 9207 h 14825"/>
                        <a:gd name="connsiteX7" fmla="*/ 6011 w 10001"/>
                        <a:gd name="connsiteY7" fmla="*/ 14823 h 14825"/>
                        <a:gd name="connsiteX8" fmla="*/ 3914 w 10001"/>
                        <a:gd name="connsiteY8" fmla="*/ 9895 h 14825"/>
                        <a:gd name="connsiteX9" fmla="*/ 2716 w 10001"/>
                        <a:gd name="connsiteY9" fmla="*/ 7797 h 14825"/>
                        <a:gd name="connsiteX10" fmla="*/ 1479 w 10001"/>
                        <a:gd name="connsiteY10" fmla="*/ 7402 h 14825"/>
                        <a:gd name="connsiteX11" fmla="*/ 4 w 10001"/>
                        <a:gd name="connsiteY11" fmla="*/ 3989 h 14825"/>
                        <a:gd name="connsiteX0" fmla="*/ 4 w 10001"/>
                        <a:gd name="connsiteY0" fmla="*/ 7436 h 18272"/>
                        <a:gd name="connsiteX1" fmla="*/ 890 w 10001"/>
                        <a:gd name="connsiteY1" fmla="*/ 5022 h 18272"/>
                        <a:gd name="connsiteX2" fmla="*/ 3902 w 10001"/>
                        <a:gd name="connsiteY2" fmla="*/ 4440 h 18272"/>
                        <a:gd name="connsiteX3" fmla="*/ 6026 w 10001"/>
                        <a:gd name="connsiteY3" fmla="*/ 0 h 18272"/>
                        <a:gd name="connsiteX4" fmla="*/ 8378 w 10001"/>
                        <a:gd name="connsiteY4" fmla="*/ 4443 h 18272"/>
                        <a:gd name="connsiteX5" fmla="*/ 9998 w 10001"/>
                        <a:gd name="connsiteY5" fmla="*/ 9195 h 18272"/>
                        <a:gd name="connsiteX6" fmla="*/ 8721 w 10001"/>
                        <a:gd name="connsiteY6" fmla="*/ 12654 h 18272"/>
                        <a:gd name="connsiteX7" fmla="*/ 6011 w 10001"/>
                        <a:gd name="connsiteY7" fmla="*/ 18270 h 18272"/>
                        <a:gd name="connsiteX8" fmla="*/ 3914 w 10001"/>
                        <a:gd name="connsiteY8" fmla="*/ 13342 h 18272"/>
                        <a:gd name="connsiteX9" fmla="*/ 2716 w 10001"/>
                        <a:gd name="connsiteY9" fmla="*/ 11244 h 18272"/>
                        <a:gd name="connsiteX10" fmla="*/ 1479 w 10001"/>
                        <a:gd name="connsiteY10" fmla="*/ 10849 h 18272"/>
                        <a:gd name="connsiteX11" fmla="*/ 4 w 10001"/>
                        <a:gd name="connsiteY11" fmla="*/ 7436 h 18272"/>
                        <a:gd name="connsiteX0" fmla="*/ 1 w 9998"/>
                        <a:gd name="connsiteY0" fmla="*/ 7436 h 18272"/>
                        <a:gd name="connsiteX1" fmla="*/ 3899 w 9998"/>
                        <a:gd name="connsiteY1" fmla="*/ 4440 h 18272"/>
                        <a:gd name="connsiteX2" fmla="*/ 6023 w 9998"/>
                        <a:gd name="connsiteY2" fmla="*/ 0 h 18272"/>
                        <a:gd name="connsiteX3" fmla="*/ 8375 w 9998"/>
                        <a:gd name="connsiteY3" fmla="*/ 4443 h 18272"/>
                        <a:gd name="connsiteX4" fmla="*/ 9995 w 9998"/>
                        <a:gd name="connsiteY4" fmla="*/ 9195 h 18272"/>
                        <a:gd name="connsiteX5" fmla="*/ 8718 w 9998"/>
                        <a:gd name="connsiteY5" fmla="*/ 12654 h 18272"/>
                        <a:gd name="connsiteX6" fmla="*/ 6008 w 9998"/>
                        <a:gd name="connsiteY6" fmla="*/ 18270 h 18272"/>
                        <a:gd name="connsiteX7" fmla="*/ 3911 w 9998"/>
                        <a:gd name="connsiteY7" fmla="*/ 13342 h 18272"/>
                        <a:gd name="connsiteX8" fmla="*/ 2713 w 9998"/>
                        <a:gd name="connsiteY8" fmla="*/ 11244 h 18272"/>
                        <a:gd name="connsiteX9" fmla="*/ 1476 w 9998"/>
                        <a:gd name="connsiteY9" fmla="*/ 10849 h 18272"/>
                        <a:gd name="connsiteX10" fmla="*/ 1 w 9998"/>
                        <a:gd name="connsiteY10" fmla="*/ 7436 h 18272"/>
                        <a:gd name="connsiteX0" fmla="*/ 35 w 8559"/>
                        <a:gd name="connsiteY0" fmla="*/ 5938 h 10000"/>
                        <a:gd name="connsiteX1" fmla="*/ 2459 w 8559"/>
                        <a:gd name="connsiteY1" fmla="*/ 2430 h 10000"/>
                        <a:gd name="connsiteX2" fmla="*/ 4583 w 8559"/>
                        <a:gd name="connsiteY2" fmla="*/ 0 h 10000"/>
                        <a:gd name="connsiteX3" fmla="*/ 6936 w 8559"/>
                        <a:gd name="connsiteY3" fmla="*/ 2432 h 10000"/>
                        <a:gd name="connsiteX4" fmla="*/ 8556 w 8559"/>
                        <a:gd name="connsiteY4" fmla="*/ 5032 h 10000"/>
                        <a:gd name="connsiteX5" fmla="*/ 7279 w 8559"/>
                        <a:gd name="connsiteY5" fmla="*/ 6925 h 10000"/>
                        <a:gd name="connsiteX6" fmla="*/ 4568 w 8559"/>
                        <a:gd name="connsiteY6" fmla="*/ 9999 h 10000"/>
                        <a:gd name="connsiteX7" fmla="*/ 2471 w 8559"/>
                        <a:gd name="connsiteY7" fmla="*/ 7302 h 10000"/>
                        <a:gd name="connsiteX8" fmla="*/ 1273 w 8559"/>
                        <a:gd name="connsiteY8" fmla="*/ 6154 h 10000"/>
                        <a:gd name="connsiteX9" fmla="*/ 35 w 8559"/>
                        <a:gd name="connsiteY9" fmla="*/ 5938 h 10000"/>
                        <a:gd name="connsiteX0" fmla="*/ 49 w 9820"/>
                        <a:gd name="connsiteY0" fmla="*/ 4655 h 10000"/>
                        <a:gd name="connsiteX1" fmla="*/ 2693 w 9820"/>
                        <a:gd name="connsiteY1" fmla="*/ 2430 h 10000"/>
                        <a:gd name="connsiteX2" fmla="*/ 5175 w 9820"/>
                        <a:gd name="connsiteY2" fmla="*/ 0 h 10000"/>
                        <a:gd name="connsiteX3" fmla="*/ 7924 w 9820"/>
                        <a:gd name="connsiteY3" fmla="*/ 2432 h 10000"/>
                        <a:gd name="connsiteX4" fmla="*/ 9816 w 9820"/>
                        <a:gd name="connsiteY4" fmla="*/ 5032 h 10000"/>
                        <a:gd name="connsiteX5" fmla="*/ 8324 w 9820"/>
                        <a:gd name="connsiteY5" fmla="*/ 6925 h 10000"/>
                        <a:gd name="connsiteX6" fmla="*/ 5157 w 9820"/>
                        <a:gd name="connsiteY6" fmla="*/ 9999 h 10000"/>
                        <a:gd name="connsiteX7" fmla="*/ 2707 w 9820"/>
                        <a:gd name="connsiteY7" fmla="*/ 7302 h 10000"/>
                        <a:gd name="connsiteX8" fmla="*/ 1307 w 9820"/>
                        <a:gd name="connsiteY8" fmla="*/ 6154 h 10000"/>
                        <a:gd name="connsiteX9" fmla="*/ 49 w 9820"/>
                        <a:gd name="connsiteY9" fmla="*/ 4655 h 10000"/>
                        <a:gd name="connsiteX0" fmla="*/ 45 w 9995"/>
                        <a:gd name="connsiteY0" fmla="*/ 4655 h 10000"/>
                        <a:gd name="connsiteX1" fmla="*/ 2737 w 9995"/>
                        <a:gd name="connsiteY1" fmla="*/ 2430 h 10000"/>
                        <a:gd name="connsiteX2" fmla="*/ 5265 w 9995"/>
                        <a:gd name="connsiteY2" fmla="*/ 0 h 10000"/>
                        <a:gd name="connsiteX3" fmla="*/ 8064 w 9995"/>
                        <a:gd name="connsiteY3" fmla="*/ 2432 h 10000"/>
                        <a:gd name="connsiteX4" fmla="*/ 9991 w 9995"/>
                        <a:gd name="connsiteY4" fmla="*/ 5032 h 10000"/>
                        <a:gd name="connsiteX5" fmla="*/ 8472 w 9995"/>
                        <a:gd name="connsiteY5" fmla="*/ 6925 h 10000"/>
                        <a:gd name="connsiteX6" fmla="*/ 5247 w 9995"/>
                        <a:gd name="connsiteY6" fmla="*/ 9999 h 10000"/>
                        <a:gd name="connsiteX7" fmla="*/ 2752 w 9995"/>
                        <a:gd name="connsiteY7" fmla="*/ 7302 h 10000"/>
                        <a:gd name="connsiteX8" fmla="*/ 1374 w 9995"/>
                        <a:gd name="connsiteY8" fmla="*/ 6984 h 10000"/>
                        <a:gd name="connsiteX9" fmla="*/ 45 w 9995"/>
                        <a:gd name="connsiteY9" fmla="*/ 4655 h 10000"/>
                        <a:gd name="connsiteX0" fmla="*/ 45 w 10000"/>
                        <a:gd name="connsiteY0" fmla="*/ 5032 h 10377"/>
                        <a:gd name="connsiteX1" fmla="*/ 2738 w 10000"/>
                        <a:gd name="connsiteY1" fmla="*/ 2807 h 10377"/>
                        <a:gd name="connsiteX2" fmla="*/ 4886 w 10000"/>
                        <a:gd name="connsiteY2" fmla="*/ 0 h 10377"/>
                        <a:gd name="connsiteX3" fmla="*/ 8068 w 10000"/>
                        <a:gd name="connsiteY3" fmla="*/ 2809 h 10377"/>
                        <a:gd name="connsiteX4" fmla="*/ 9996 w 10000"/>
                        <a:gd name="connsiteY4" fmla="*/ 5409 h 10377"/>
                        <a:gd name="connsiteX5" fmla="*/ 8476 w 10000"/>
                        <a:gd name="connsiteY5" fmla="*/ 7302 h 10377"/>
                        <a:gd name="connsiteX6" fmla="*/ 5250 w 10000"/>
                        <a:gd name="connsiteY6" fmla="*/ 10376 h 10377"/>
                        <a:gd name="connsiteX7" fmla="*/ 2753 w 10000"/>
                        <a:gd name="connsiteY7" fmla="*/ 7679 h 10377"/>
                        <a:gd name="connsiteX8" fmla="*/ 1375 w 10000"/>
                        <a:gd name="connsiteY8" fmla="*/ 7361 h 10377"/>
                        <a:gd name="connsiteX9" fmla="*/ 45 w 10000"/>
                        <a:gd name="connsiteY9" fmla="*/ 5032 h 10377"/>
                        <a:gd name="connsiteX0" fmla="*/ 45 w 10000"/>
                        <a:gd name="connsiteY0" fmla="*/ 5036 h 10381"/>
                        <a:gd name="connsiteX1" fmla="*/ 2738 w 10000"/>
                        <a:gd name="connsiteY1" fmla="*/ 2811 h 10381"/>
                        <a:gd name="connsiteX2" fmla="*/ 4886 w 10000"/>
                        <a:gd name="connsiteY2" fmla="*/ 4 h 10381"/>
                        <a:gd name="connsiteX3" fmla="*/ 8068 w 10000"/>
                        <a:gd name="connsiteY3" fmla="*/ 2813 h 10381"/>
                        <a:gd name="connsiteX4" fmla="*/ 9996 w 10000"/>
                        <a:gd name="connsiteY4" fmla="*/ 5413 h 10381"/>
                        <a:gd name="connsiteX5" fmla="*/ 8476 w 10000"/>
                        <a:gd name="connsiteY5" fmla="*/ 7306 h 10381"/>
                        <a:gd name="connsiteX6" fmla="*/ 5250 w 10000"/>
                        <a:gd name="connsiteY6" fmla="*/ 10380 h 10381"/>
                        <a:gd name="connsiteX7" fmla="*/ 2753 w 10000"/>
                        <a:gd name="connsiteY7" fmla="*/ 7683 h 10381"/>
                        <a:gd name="connsiteX8" fmla="*/ 1375 w 10000"/>
                        <a:gd name="connsiteY8" fmla="*/ 7365 h 10381"/>
                        <a:gd name="connsiteX9" fmla="*/ 45 w 10000"/>
                        <a:gd name="connsiteY9" fmla="*/ 5036 h 10381"/>
                        <a:gd name="connsiteX0" fmla="*/ 45 w 10000"/>
                        <a:gd name="connsiteY0" fmla="*/ 5036 h 10796"/>
                        <a:gd name="connsiteX1" fmla="*/ 2738 w 10000"/>
                        <a:gd name="connsiteY1" fmla="*/ 2811 h 10796"/>
                        <a:gd name="connsiteX2" fmla="*/ 4886 w 10000"/>
                        <a:gd name="connsiteY2" fmla="*/ 4 h 10796"/>
                        <a:gd name="connsiteX3" fmla="*/ 8068 w 10000"/>
                        <a:gd name="connsiteY3" fmla="*/ 2813 h 10796"/>
                        <a:gd name="connsiteX4" fmla="*/ 9996 w 10000"/>
                        <a:gd name="connsiteY4" fmla="*/ 5413 h 10796"/>
                        <a:gd name="connsiteX5" fmla="*/ 8476 w 10000"/>
                        <a:gd name="connsiteY5" fmla="*/ 7306 h 10796"/>
                        <a:gd name="connsiteX6" fmla="*/ 5202 w 10000"/>
                        <a:gd name="connsiteY6" fmla="*/ 10795 h 10796"/>
                        <a:gd name="connsiteX7" fmla="*/ 2753 w 10000"/>
                        <a:gd name="connsiteY7" fmla="*/ 7683 h 10796"/>
                        <a:gd name="connsiteX8" fmla="*/ 1375 w 10000"/>
                        <a:gd name="connsiteY8" fmla="*/ 7365 h 10796"/>
                        <a:gd name="connsiteX9" fmla="*/ 45 w 10000"/>
                        <a:gd name="connsiteY9" fmla="*/ 5036 h 10796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  <a:gd name="connsiteX0" fmla="*/ 45 w 10000"/>
                        <a:gd name="connsiteY0" fmla="*/ 5036 h 10795"/>
                        <a:gd name="connsiteX1" fmla="*/ 2738 w 10000"/>
                        <a:gd name="connsiteY1" fmla="*/ 2811 h 10795"/>
                        <a:gd name="connsiteX2" fmla="*/ 4886 w 10000"/>
                        <a:gd name="connsiteY2" fmla="*/ 4 h 10795"/>
                        <a:gd name="connsiteX3" fmla="*/ 8068 w 10000"/>
                        <a:gd name="connsiteY3" fmla="*/ 2813 h 10795"/>
                        <a:gd name="connsiteX4" fmla="*/ 9996 w 10000"/>
                        <a:gd name="connsiteY4" fmla="*/ 5413 h 10795"/>
                        <a:gd name="connsiteX5" fmla="*/ 8476 w 10000"/>
                        <a:gd name="connsiteY5" fmla="*/ 7306 h 10795"/>
                        <a:gd name="connsiteX6" fmla="*/ 5202 w 10000"/>
                        <a:gd name="connsiteY6" fmla="*/ 10795 h 10795"/>
                        <a:gd name="connsiteX7" fmla="*/ 2753 w 10000"/>
                        <a:gd name="connsiteY7" fmla="*/ 7683 h 10795"/>
                        <a:gd name="connsiteX8" fmla="*/ 1375 w 10000"/>
                        <a:gd name="connsiteY8" fmla="*/ 7365 h 10795"/>
                        <a:gd name="connsiteX9" fmla="*/ 45 w 10000"/>
                        <a:gd name="connsiteY9" fmla="*/ 5036 h 10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000" h="10795">
                          <a:moveTo>
                            <a:pt x="45" y="5036"/>
                          </a:moveTo>
                          <a:cubicBezTo>
                            <a:pt x="272" y="4277"/>
                            <a:pt x="1931" y="3650"/>
                            <a:pt x="2738" y="2811"/>
                          </a:cubicBezTo>
                          <a:cubicBezTo>
                            <a:pt x="3545" y="1972"/>
                            <a:pt x="3352" y="117"/>
                            <a:pt x="4886" y="4"/>
                          </a:cubicBezTo>
                          <a:cubicBezTo>
                            <a:pt x="6420" y="-109"/>
                            <a:pt x="7216" y="1912"/>
                            <a:pt x="8068" y="2813"/>
                          </a:cubicBezTo>
                          <a:cubicBezTo>
                            <a:pt x="8920" y="3715"/>
                            <a:pt x="9928" y="3420"/>
                            <a:pt x="9996" y="5413"/>
                          </a:cubicBezTo>
                          <a:cubicBezTo>
                            <a:pt x="10064" y="7406"/>
                            <a:pt x="9275" y="6409"/>
                            <a:pt x="8476" y="7306"/>
                          </a:cubicBezTo>
                          <a:cubicBezTo>
                            <a:pt x="7677" y="8203"/>
                            <a:pt x="7086" y="10770"/>
                            <a:pt x="5202" y="10795"/>
                          </a:cubicBezTo>
                          <a:cubicBezTo>
                            <a:pt x="3318" y="10820"/>
                            <a:pt x="3391" y="8255"/>
                            <a:pt x="2753" y="7683"/>
                          </a:cubicBezTo>
                          <a:cubicBezTo>
                            <a:pt x="2115" y="7111"/>
                            <a:pt x="2326" y="7496"/>
                            <a:pt x="1375" y="7365"/>
                          </a:cubicBezTo>
                          <a:cubicBezTo>
                            <a:pt x="493" y="6773"/>
                            <a:pt x="-182" y="5795"/>
                            <a:pt x="45" y="5036"/>
                          </a:cubicBezTo>
                          <a:close/>
                        </a:path>
                      </a:pathLst>
                    </a:custGeom>
                    <a:solidFill>
                      <a:srgbClr val="9CE0FA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defTabSz="685800">
                        <a:defRPr/>
                      </a:pPr>
                      <a:endParaRPr lang="en-US" sz="1350" kern="0" dirty="0">
                        <a:solidFill>
                          <a:srgbClr val="000000"/>
                        </a:solidFill>
                        <a:latin typeface="Arial" charset="0"/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738" name="Group 737">
                      <a:extLst>
                        <a:ext uri="{FF2B5EF4-FFF2-40B4-BE49-F238E27FC236}">
                          <a16:creationId xmlns:a16="http://schemas.microsoft.com/office/drawing/2014/main" id="{005DCEEF-EFC7-514E-8C89-60C23B8D100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1935370" y="2935816"/>
                      <a:ext cx="2333625" cy="1652776"/>
                      <a:chOff x="833331" y="2873352"/>
                      <a:chExt cx="2333625" cy="1652776"/>
                    </a:xfrm>
                  </p:grpSpPr>
                  <p:grpSp>
                    <p:nvGrpSpPr>
                      <p:cNvPr id="739" name="Group 738">
                        <a:extLst>
                          <a:ext uri="{FF2B5EF4-FFF2-40B4-BE49-F238E27FC236}">
                            <a16:creationId xmlns:a16="http://schemas.microsoft.com/office/drawing/2014/main" id="{AAB72804-6BE8-5748-9B24-6E0EE728AAD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36090" y="2873352"/>
                        <a:ext cx="567530" cy="431459"/>
                        <a:chOff x="1736090" y="2873352"/>
                        <a:chExt cx="567530" cy="431459"/>
                      </a:xfrm>
                    </p:grpSpPr>
                    <p:grpSp>
                      <p:nvGrpSpPr>
                        <p:cNvPr id="786" name="Group 327">
                          <a:extLst>
                            <a:ext uri="{FF2B5EF4-FFF2-40B4-BE49-F238E27FC236}">
                              <a16:creationId xmlns:a16="http://schemas.microsoft.com/office/drawing/2014/main" id="{FA68E032-55E8-8B40-ABAE-F05183A62D5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790" name="Oval 789">
                            <a:extLst>
                              <a:ext uri="{FF2B5EF4-FFF2-40B4-BE49-F238E27FC236}">
                                <a16:creationId xmlns:a16="http://schemas.microsoft.com/office/drawing/2014/main" id="{BD10E64F-4CF2-F34E-AEB0-AD8997DFD8B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91" name="Rectangle 790">
                            <a:extLst>
                              <a:ext uri="{FF2B5EF4-FFF2-40B4-BE49-F238E27FC236}">
                                <a16:creationId xmlns:a16="http://schemas.microsoft.com/office/drawing/2014/main" id="{AE94B377-C034-D840-B45A-4702304B161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92" name="Oval 791">
                            <a:extLst>
                              <a:ext uri="{FF2B5EF4-FFF2-40B4-BE49-F238E27FC236}">
                                <a16:creationId xmlns:a16="http://schemas.microsoft.com/office/drawing/2014/main" id="{58728178-E5A9-DC40-B418-327E8A4F9D8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93" name="Freeform 792">
                            <a:extLst>
                              <a:ext uri="{FF2B5EF4-FFF2-40B4-BE49-F238E27FC236}">
                                <a16:creationId xmlns:a16="http://schemas.microsoft.com/office/drawing/2014/main" id="{5AEB7CD2-090F-794C-AA70-233ED633DA2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94" name="Freeform 793">
                            <a:extLst>
                              <a:ext uri="{FF2B5EF4-FFF2-40B4-BE49-F238E27FC236}">
                                <a16:creationId xmlns:a16="http://schemas.microsoft.com/office/drawing/2014/main" id="{83125BAA-FA09-E747-974E-E0F54A470A4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95" name="Freeform 794">
                            <a:extLst>
                              <a:ext uri="{FF2B5EF4-FFF2-40B4-BE49-F238E27FC236}">
                                <a16:creationId xmlns:a16="http://schemas.microsoft.com/office/drawing/2014/main" id="{87103A88-30C2-5345-982D-0F945134F71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96" name="Freeform 795">
                            <a:extLst>
                              <a:ext uri="{FF2B5EF4-FFF2-40B4-BE49-F238E27FC236}">
                                <a16:creationId xmlns:a16="http://schemas.microsoft.com/office/drawing/2014/main" id="{5047CBF9-975B-9C45-99F0-408800C1BB7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797" name="Straight Connector 796">
                            <a:extLst>
                              <a:ext uri="{FF2B5EF4-FFF2-40B4-BE49-F238E27FC236}">
                                <a16:creationId xmlns:a16="http://schemas.microsoft.com/office/drawing/2014/main" id="{AD2BA30B-6DEF-894C-907B-399D236BCF34}"/>
                              </a:ext>
                            </a:extLst>
                          </p:cNvPr>
                          <p:cNvCxnSpPr>
                            <a:endCxn id="792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798" name="Straight Connector 797">
                            <a:extLst>
                              <a:ext uri="{FF2B5EF4-FFF2-40B4-BE49-F238E27FC236}">
                                <a16:creationId xmlns:a16="http://schemas.microsoft.com/office/drawing/2014/main" id="{F207D725-2B15-474F-90B1-EFB0D8D008A9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787" name="Group 786">
                          <a:extLst>
                            <a:ext uri="{FF2B5EF4-FFF2-40B4-BE49-F238E27FC236}">
                              <a16:creationId xmlns:a16="http://schemas.microsoft.com/office/drawing/2014/main" id="{B2436551-7EC1-D94E-88A5-A751023040D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33258" cy="431459"/>
                          <a:chOff x="667045" y="1708643"/>
                          <a:chExt cx="533258" cy="431459"/>
                        </a:xfrm>
                      </p:grpSpPr>
                      <p:sp>
                        <p:nvSpPr>
                          <p:cNvPr id="788" name="Oval 787">
                            <a:extLst>
                              <a:ext uri="{FF2B5EF4-FFF2-40B4-BE49-F238E27FC236}">
                                <a16:creationId xmlns:a16="http://schemas.microsoft.com/office/drawing/2014/main" id="{ACD4F590-5511-8C49-856C-D9F61EC3A6F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89" name="TextBox 788">
                            <a:extLst>
                              <a:ext uri="{FF2B5EF4-FFF2-40B4-BE49-F238E27FC236}">
                                <a16:creationId xmlns:a16="http://schemas.microsoft.com/office/drawing/2014/main" id="{C2CDE2C1-D78A-0441-8274-26D8DC0CF38C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33258" cy="43145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1b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740" name="Group 739">
                        <a:extLst>
                          <a:ext uri="{FF2B5EF4-FFF2-40B4-BE49-F238E27FC236}">
                            <a16:creationId xmlns:a16="http://schemas.microsoft.com/office/drawing/2014/main" id="{30B06503-E49F-DC47-9B3A-3731490D11B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740320" y="4094669"/>
                        <a:ext cx="567530" cy="431459"/>
                        <a:chOff x="1736090" y="2873352"/>
                        <a:chExt cx="567530" cy="431459"/>
                      </a:xfrm>
                    </p:grpSpPr>
                    <p:grpSp>
                      <p:nvGrpSpPr>
                        <p:cNvPr id="773" name="Group 327">
                          <a:extLst>
                            <a:ext uri="{FF2B5EF4-FFF2-40B4-BE49-F238E27FC236}">
                              <a16:creationId xmlns:a16="http://schemas.microsoft.com/office/drawing/2014/main" id="{2DF5F91E-84FA-834A-B744-DDF2B6BE2C6B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777" name="Oval 776">
                            <a:extLst>
                              <a:ext uri="{FF2B5EF4-FFF2-40B4-BE49-F238E27FC236}">
                                <a16:creationId xmlns:a16="http://schemas.microsoft.com/office/drawing/2014/main" id="{E9733A7F-2AA5-2E4A-A2DB-9A5E48276362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78" name="Rectangle 777">
                            <a:extLst>
                              <a:ext uri="{FF2B5EF4-FFF2-40B4-BE49-F238E27FC236}">
                                <a16:creationId xmlns:a16="http://schemas.microsoft.com/office/drawing/2014/main" id="{42A70AC3-35DD-6C4E-81FA-829BE6DA3CA0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79" name="Oval 778">
                            <a:extLst>
                              <a:ext uri="{FF2B5EF4-FFF2-40B4-BE49-F238E27FC236}">
                                <a16:creationId xmlns:a16="http://schemas.microsoft.com/office/drawing/2014/main" id="{A2304BF1-3DDD-9340-8A84-AE9C369F51D4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80" name="Freeform 779">
                            <a:extLst>
                              <a:ext uri="{FF2B5EF4-FFF2-40B4-BE49-F238E27FC236}">
                                <a16:creationId xmlns:a16="http://schemas.microsoft.com/office/drawing/2014/main" id="{C3970DA3-3E29-074C-AC04-97FF17D7508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81" name="Freeform 780">
                            <a:extLst>
                              <a:ext uri="{FF2B5EF4-FFF2-40B4-BE49-F238E27FC236}">
                                <a16:creationId xmlns:a16="http://schemas.microsoft.com/office/drawing/2014/main" id="{A39C2CAD-8AE3-D646-96F8-76FA1622C78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82" name="Freeform 781">
                            <a:extLst>
                              <a:ext uri="{FF2B5EF4-FFF2-40B4-BE49-F238E27FC236}">
                                <a16:creationId xmlns:a16="http://schemas.microsoft.com/office/drawing/2014/main" id="{8E58313C-9438-C241-BDDB-74043441908A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83" name="Freeform 782">
                            <a:extLst>
                              <a:ext uri="{FF2B5EF4-FFF2-40B4-BE49-F238E27FC236}">
                                <a16:creationId xmlns:a16="http://schemas.microsoft.com/office/drawing/2014/main" id="{9CBF95A9-3F3A-1444-B368-813148C6B13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784" name="Straight Connector 783">
                            <a:extLst>
                              <a:ext uri="{FF2B5EF4-FFF2-40B4-BE49-F238E27FC236}">
                                <a16:creationId xmlns:a16="http://schemas.microsoft.com/office/drawing/2014/main" id="{A0367D39-3CC9-2441-B780-91D982F2F0E8}"/>
                              </a:ext>
                            </a:extLst>
                          </p:cNvPr>
                          <p:cNvCxnSpPr>
                            <a:endCxn id="779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785" name="Straight Connector 784">
                            <a:extLst>
                              <a:ext uri="{FF2B5EF4-FFF2-40B4-BE49-F238E27FC236}">
                                <a16:creationId xmlns:a16="http://schemas.microsoft.com/office/drawing/2014/main" id="{8F40F5A7-D40E-8B4C-AFDC-FC86F9537BCD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774" name="Group 773">
                          <a:extLst>
                            <a:ext uri="{FF2B5EF4-FFF2-40B4-BE49-F238E27FC236}">
                              <a16:creationId xmlns:a16="http://schemas.microsoft.com/office/drawing/2014/main" id="{192D6118-E0AD-F84C-A99E-31288D389E7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33258" cy="431459"/>
                          <a:chOff x="667045" y="1708643"/>
                          <a:chExt cx="533258" cy="431459"/>
                        </a:xfrm>
                      </p:grpSpPr>
                      <p:sp>
                        <p:nvSpPr>
                          <p:cNvPr id="775" name="Oval 774">
                            <a:extLst>
                              <a:ext uri="{FF2B5EF4-FFF2-40B4-BE49-F238E27FC236}">
                                <a16:creationId xmlns:a16="http://schemas.microsoft.com/office/drawing/2014/main" id="{FD8BB520-2A90-7449-A407-C092110AE6D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76" name="TextBox 775">
                            <a:extLst>
                              <a:ext uri="{FF2B5EF4-FFF2-40B4-BE49-F238E27FC236}">
                                <a16:creationId xmlns:a16="http://schemas.microsoft.com/office/drawing/2014/main" id="{0F6981BB-37AF-5849-86B5-6BCEE26BBDC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33258" cy="43145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1d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741" name="Group 740">
                        <a:extLst>
                          <a:ext uri="{FF2B5EF4-FFF2-40B4-BE49-F238E27FC236}">
                            <a16:creationId xmlns:a16="http://schemas.microsoft.com/office/drawing/2014/main" id="{32F58F87-527B-1B40-ACA5-ACBABC3E393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2601806" y="3485072"/>
                        <a:ext cx="565150" cy="431460"/>
                        <a:chOff x="1736090" y="2873352"/>
                        <a:chExt cx="565150" cy="431460"/>
                      </a:xfrm>
                    </p:grpSpPr>
                    <p:grpSp>
                      <p:nvGrpSpPr>
                        <p:cNvPr id="760" name="Group 327">
                          <a:extLst>
                            <a:ext uri="{FF2B5EF4-FFF2-40B4-BE49-F238E27FC236}">
                              <a16:creationId xmlns:a16="http://schemas.microsoft.com/office/drawing/2014/main" id="{26A2847C-9B2E-3B4D-A0A8-23BF9E8573C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764" name="Oval 763">
                            <a:extLst>
                              <a:ext uri="{FF2B5EF4-FFF2-40B4-BE49-F238E27FC236}">
                                <a16:creationId xmlns:a16="http://schemas.microsoft.com/office/drawing/2014/main" id="{30C26719-CE59-9542-89AE-113EE4378C1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65" name="Rectangle 764">
                            <a:extLst>
                              <a:ext uri="{FF2B5EF4-FFF2-40B4-BE49-F238E27FC236}">
                                <a16:creationId xmlns:a16="http://schemas.microsoft.com/office/drawing/2014/main" id="{A8E5EF72-8959-A141-A27F-DCBB3B6FC5F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66" name="Oval 765">
                            <a:extLst>
                              <a:ext uri="{FF2B5EF4-FFF2-40B4-BE49-F238E27FC236}">
                                <a16:creationId xmlns:a16="http://schemas.microsoft.com/office/drawing/2014/main" id="{DB0E1E96-6E05-444E-AFE1-7FED441A28DB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67" name="Freeform 766">
                            <a:extLst>
                              <a:ext uri="{FF2B5EF4-FFF2-40B4-BE49-F238E27FC236}">
                                <a16:creationId xmlns:a16="http://schemas.microsoft.com/office/drawing/2014/main" id="{D804BAE9-01C9-F04F-864A-DC69CA8704C8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68" name="Freeform 767">
                            <a:extLst>
                              <a:ext uri="{FF2B5EF4-FFF2-40B4-BE49-F238E27FC236}">
                                <a16:creationId xmlns:a16="http://schemas.microsoft.com/office/drawing/2014/main" id="{B80D1005-8D7E-794B-B66A-BBEE9BB83D43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69" name="Freeform 768">
                            <a:extLst>
                              <a:ext uri="{FF2B5EF4-FFF2-40B4-BE49-F238E27FC236}">
                                <a16:creationId xmlns:a16="http://schemas.microsoft.com/office/drawing/2014/main" id="{26061C07-030E-2943-8233-ED972C0F1DED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70" name="Freeform 769">
                            <a:extLst>
                              <a:ext uri="{FF2B5EF4-FFF2-40B4-BE49-F238E27FC236}">
                                <a16:creationId xmlns:a16="http://schemas.microsoft.com/office/drawing/2014/main" id="{3BC56B66-F93D-6E4E-9C3A-FA330ACFD48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771" name="Straight Connector 770">
                            <a:extLst>
                              <a:ext uri="{FF2B5EF4-FFF2-40B4-BE49-F238E27FC236}">
                                <a16:creationId xmlns:a16="http://schemas.microsoft.com/office/drawing/2014/main" id="{FA079037-40EF-364F-8071-B27874032277}"/>
                              </a:ext>
                            </a:extLst>
                          </p:cNvPr>
                          <p:cNvCxnSpPr>
                            <a:endCxn id="766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772" name="Straight Connector 771">
                            <a:extLst>
                              <a:ext uri="{FF2B5EF4-FFF2-40B4-BE49-F238E27FC236}">
                                <a16:creationId xmlns:a16="http://schemas.microsoft.com/office/drawing/2014/main" id="{D68AD61A-014B-2C44-AEA7-6534E8E342D2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761" name="Group 760">
                          <a:extLst>
                            <a:ext uri="{FF2B5EF4-FFF2-40B4-BE49-F238E27FC236}">
                              <a16:creationId xmlns:a16="http://schemas.microsoft.com/office/drawing/2014/main" id="{87F5F90C-BD59-C24C-B311-C965CD629E1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19654" cy="431460"/>
                          <a:chOff x="667045" y="1708643"/>
                          <a:chExt cx="519654" cy="431460"/>
                        </a:xfrm>
                      </p:grpSpPr>
                      <p:sp>
                        <p:nvSpPr>
                          <p:cNvPr id="762" name="Oval 761">
                            <a:extLst>
                              <a:ext uri="{FF2B5EF4-FFF2-40B4-BE49-F238E27FC236}">
                                <a16:creationId xmlns:a16="http://schemas.microsoft.com/office/drawing/2014/main" id="{7C520CBA-321F-F843-9FC1-D6E80EC7AEDF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63" name="TextBox 762">
                            <a:extLst>
                              <a:ext uri="{FF2B5EF4-FFF2-40B4-BE49-F238E27FC236}">
                                <a16:creationId xmlns:a16="http://schemas.microsoft.com/office/drawing/2014/main" id="{ECCEE075-3442-A44F-BF70-46ED0241067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19654" cy="43146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1c</a:t>
                            </a:r>
                          </a:p>
                        </p:txBody>
                      </p:sp>
                    </p:grpSp>
                  </p:grpSp>
                  <p:grpSp>
                    <p:nvGrpSpPr>
                      <p:cNvPr id="742" name="Group 741">
                        <a:extLst>
                          <a:ext uri="{FF2B5EF4-FFF2-40B4-BE49-F238E27FC236}">
                            <a16:creationId xmlns:a16="http://schemas.microsoft.com/office/drawing/2014/main" id="{A020CA2E-AA9F-4E45-9B49-88BD8CF4D581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33331" y="3478719"/>
                        <a:ext cx="567530" cy="431460"/>
                        <a:chOff x="1736090" y="2873352"/>
                        <a:chExt cx="567530" cy="431460"/>
                      </a:xfrm>
                    </p:grpSpPr>
                    <p:grpSp>
                      <p:nvGrpSpPr>
                        <p:cNvPr id="747" name="Group 327">
                          <a:extLst>
                            <a:ext uri="{FF2B5EF4-FFF2-40B4-BE49-F238E27FC236}">
                              <a16:creationId xmlns:a16="http://schemas.microsoft.com/office/drawing/2014/main" id="{1D1A1E72-3B17-A940-AC16-3BF9D55AC222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36090" y="2893762"/>
                          <a:ext cx="565150" cy="292100"/>
                          <a:chOff x="1871277" y="1576300"/>
                          <a:chExt cx="1128371" cy="437861"/>
                        </a:xfrm>
                      </p:grpSpPr>
                      <p:sp>
                        <p:nvSpPr>
                          <p:cNvPr id="751" name="Oval 750">
                            <a:extLst>
                              <a:ext uri="{FF2B5EF4-FFF2-40B4-BE49-F238E27FC236}">
                                <a16:creationId xmlns:a16="http://schemas.microsoft.com/office/drawing/2014/main" id="{B433E55A-8E54-A948-BFFA-495C9897ED5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4446" y="1692905"/>
                            <a:ext cx="1125202" cy="321256"/>
                          </a:xfrm>
                          <a:prstGeom prst="ellipse">
                            <a:avLst/>
                          </a:prstGeom>
                          <a:gradFill flip="none"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0" scaled="1"/>
                            <a:tileRect/>
                          </a:gra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52" name="Rectangle 751">
                            <a:extLst>
                              <a:ext uri="{FF2B5EF4-FFF2-40B4-BE49-F238E27FC236}">
                                <a16:creationId xmlns:a16="http://schemas.microsoft.com/office/drawing/2014/main" id="{1FAC2971-718D-8749-B0A3-A391F5616E3E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1871277" y="1740499"/>
                            <a:ext cx="1128371" cy="114225"/>
                          </a:xfrm>
                          <a:prstGeom prst="rect">
                            <a:avLst/>
                          </a:prstGeom>
                          <a:gradFill rotWithShape="1">
                            <a:gsLst>
                              <a:gs pos="0">
                                <a:srgbClr val="3333CC">
                                  <a:lumMod val="75000"/>
                                </a:srgbClr>
                              </a:gs>
                              <a:gs pos="53000">
                                <a:srgbClr val="3333CC">
                                  <a:lumMod val="60000"/>
                                  <a:lumOff val="40000"/>
                                </a:srgbClr>
                              </a:gs>
                              <a:gs pos="100000">
                                <a:srgbClr val="3333CC">
                                  <a:lumMod val="75000"/>
                                </a:srgbClr>
                              </a:gs>
                            </a:gsLst>
                            <a:lin ang="10800000" scaled="0"/>
                          </a:gradFill>
                          <a:ln w="25400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53" name="Oval 752">
                            <a:extLst>
                              <a:ext uri="{FF2B5EF4-FFF2-40B4-BE49-F238E27FC236}">
                                <a16:creationId xmlns:a16="http://schemas.microsoft.com/office/drawing/2014/main" id="{9CB00B62-F2EF-4245-907B-8857ED29453C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 flipV="1">
                            <a:off x="1871277" y="1576300"/>
                            <a:ext cx="1125200" cy="321257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lumMod val="75000"/>
                            </a:srgbClr>
                          </a:solidFill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ln>
                                <a:solidFill>
                                  <a:srgbClr val="000000"/>
                                </a:solidFill>
                              </a:ln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54" name="Freeform 753">
                            <a:extLst>
                              <a:ext uri="{FF2B5EF4-FFF2-40B4-BE49-F238E27FC236}">
                                <a16:creationId xmlns:a16="http://schemas.microsoft.com/office/drawing/2014/main" id="{776591EF-CB11-1B4F-8B98-2BD58542544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59708" y="1673868"/>
                            <a:ext cx="548339" cy="159438"/>
                          </a:xfrm>
                          <a:custGeom>
                            <a:avLst/>
                            <a:gdLst>
                              <a:gd name="connsiteX0" fmla="*/ 1486231 w 2944854"/>
                              <a:gd name="connsiteY0" fmla="*/ 727041 h 1302232"/>
                              <a:gd name="connsiteX1" fmla="*/ 257675 w 2944854"/>
                              <a:gd name="connsiteY1" fmla="*/ 1302232 h 1302232"/>
                              <a:gd name="connsiteX2" fmla="*/ 0 w 2944854"/>
                              <a:gd name="connsiteY2" fmla="*/ 1228607 h 1302232"/>
                              <a:gd name="connsiteX3" fmla="*/ 911064 w 2944854"/>
                              <a:gd name="connsiteY3" fmla="*/ 837478 h 1302232"/>
                              <a:gd name="connsiteX4" fmla="*/ 883456 w 2944854"/>
                              <a:gd name="connsiteY4" fmla="*/ 450949 h 1302232"/>
                              <a:gd name="connsiteX5" fmla="*/ 161047 w 2944854"/>
                              <a:gd name="connsiteY5" fmla="*/ 119640 h 1302232"/>
                              <a:gd name="connsiteX6" fmla="*/ 404917 w 2944854"/>
                              <a:gd name="connsiteY6" fmla="*/ 50617 h 1302232"/>
                              <a:gd name="connsiteX7" fmla="*/ 1477028 w 2944854"/>
                              <a:gd name="connsiteY7" fmla="*/ 501566 h 1302232"/>
                              <a:gd name="connsiteX8" fmla="*/ 2572146 w 2944854"/>
                              <a:gd name="connsiteY8" fmla="*/ 0 h 1302232"/>
                              <a:gd name="connsiteX9" fmla="*/ 2875834 w 2944854"/>
                              <a:gd name="connsiteY9" fmla="*/ 96632 h 1302232"/>
                              <a:gd name="connsiteX10" fmla="*/ 2079803 w 2944854"/>
                              <a:gd name="connsiteY10" fmla="*/ 432543 h 1302232"/>
                              <a:gd name="connsiteX11" fmla="*/ 2240850 w 2944854"/>
                              <a:gd name="connsiteY11" fmla="*/ 920305 h 1302232"/>
                              <a:gd name="connsiteX12" fmla="*/ 2944854 w 2944854"/>
                              <a:gd name="connsiteY12" fmla="*/ 1228607 h 1302232"/>
                              <a:gd name="connsiteX13" fmla="*/ 2733192 w 2944854"/>
                              <a:gd name="connsiteY13" fmla="*/ 1297630 h 1302232"/>
                              <a:gd name="connsiteX14" fmla="*/ 1486231 w 2944854"/>
                              <a:gd name="connsiteY14" fmla="*/ 727041 h 1302232"/>
                              <a:gd name="connsiteX0" fmla="*/ 1486231 w 2944854"/>
                              <a:gd name="connsiteY0" fmla="*/ 727041 h 1316375"/>
                              <a:gd name="connsiteX1" fmla="*/ 257675 w 2944854"/>
                              <a:gd name="connsiteY1" fmla="*/ 1302232 h 1316375"/>
                              <a:gd name="connsiteX2" fmla="*/ 0 w 2944854"/>
                              <a:gd name="connsiteY2" fmla="*/ 1228607 h 1316375"/>
                              <a:gd name="connsiteX3" fmla="*/ 911064 w 2944854"/>
                              <a:gd name="connsiteY3" fmla="*/ 837478 h 1316375"/>
                              <a:gd name="connsiteX4" fmla="*/ 883456 w 2944854"/>
                              <a:gd name="connsiteY4" fmla="*/ 450949 h 1316375"/>
                              <a:gd name="connsiteX5" fmla="*/ 161047 w 2944854"/>
                              <a:gd name="connsiteY5" fmla="*/ 119640 h 1316375"/>
                              <a:gd name="connsiteX6" fmla="*/ 404917 w 2944854"/>
                              <a:gd name="connsiteY6" fmla="*/ 50617 h 1316375"/>
                              <a:gd name="connsiteX7" fmla="*/ 1477028 w 2944854"/>
                              <a:gd name="connsiteY7" fmla="*/ 501566 h 1316375"/>
                              <a:gd name="connsiteX8" fmla="*/ 2572146 w 2944854"/>
                              <a:gd name="connsiteY8" fmla="*/ 0 h 1316375"/>
                              <a:gd name="connsiteX9" fmla="*/ 2875834 w 2944854"/>
                              <a:gd name="connsiteY9" fmla="*/ 96632 h 1316375"/>
                              <a:gd name="connsiteX10" fmla="*/ 2079803 w 2944854"/>
                              <a:gd name="connsiteY10" fmla="*/ 432543 h 1316375"/>
                              <a:gd name="connsiteX11" fmla="*/ 2240850 w 2944854"/>
                              <a:gd name="connsiteY11" fmla="*/ 920305 h 1316375"/>
                              <a:gd name="connsiteX12" fmla="*/ 2944854 w 2944854"/>
                              <a:gd name="connsiteY12" fmla="*/ 1228607 h 1316375"/>
                              <a:gd name="connsiteX13" fmla="*/ 2756623 w 2944854"/>
                              <a:gd name="connsiteY13" fmla="*/ 1316375 h 1316375"/>
                              <a:gd name="connsiteX14" fmla="*/ 1486231 w 2944854"/>
                              <a:gd name="connsiteY14" fmla="*/ 727041 h 1316375"/>
                              <a:gd name="connsiteX0" fmla="*/ 1486231 w 3024520"/>
                              <a:gd name="connsiteY0" fmla="*/ 727041 h 1316375"/>
                              <a:gd name="connsiteX1" fmla="*/ 257675 w 3024520"/>
                              <a:gd name="connsiteY1" fmla="*/ 1302232 h 1316375"/>
                              <a:gd name="connsiteX2" fmla="*/ 0 w 3024520"/>
                              <a:gd name="connsiteY2" fmla="*/ 1228607 h 1316375"/>
                              <a:gd name="connsiteX3" fmla="*/ 911064 w 3024520"/>
                              <a:gd name="connsiteY3" fmla="*/ 837478 h 1316375"/>
                              <a:gd name="connsiteX4" fmla="*/ 883456 w 3024520"/>
                              <a:gd name="connsiteY4" fmla="*/ 450949 h 1316375"/>
                              <a:gd name="connsiteX5" fmla="*/ 161047 w 3024520"/>
                              <a:gd name="connsiteY5" fmla="*/ 119640 h 1316375"/>
                              <a:gd name="connsiteX6" fmla="*/ 404917 w 3024520"/>
                              <a:gd name="connsiteY6" fmla="*/ 50617 h 1316375"/>
                              <a:gd name="connsiteX7" fmla="*/ 1477028 w 3024520"/>
                              <a:gd name="connsiteY7" fmla="*/ 501566 h 1316375"/>
                              <a:gd name="connsiteX8" fmla="*/ 2572146 w 3024520"/>
                              <a:gd name="connsiteY8" fmla="*/ 0 h 1316375"/>
                              <a:gd name="connsiteX9" fmla="*/ 2875834 w 3024520"/>
                              <a:gd name="connsiteY9" fmla="*/ 96632 h 1316375"/>
                              <a:gd name="connsiteX10" fmla="*/ 2079803 w 3024520"/>
                              <a:gd name="connsiteY10" fmla="*/ 432543 h 1316375"/>
                              <a:gd name="connsiteX11" fmla="*/ 2240850 w 3024520"/>
                              <a:gd name="connsiteY11" fmla="*/ 920305 h 1316375"/>
                              <a:gd name="connsiteX12" fmla="*/ 3024520 w 3024520"/>
                              <a:gd name="connsiteY12" fmla="*/ 1228607 h 1316375"/>
                              <a:gd name="connsiteX13" fmla="*/ 2756623 w 3024520"/>
                              <a:gd name="connsiteY13" fmla="*/ 1316375 h 1316375"/>
                              <a:gd name="connsiteX14" fmla="*/ 1486231 w 3024520"/>
                              <a:gd name="connsiteY14" fmla="*/ 727041 h 1316375"/>
                              <a:gd name="connsiteX0" fmla="*/ 1537780 w 3076069"/>
                              <a:gd name="connsiteY0" fmla="*/ 727041 h 1316375"/>
                              <a:gd name="connsiteX1" fmla="*/ 309224 w 3076069"/>
                              <a:gd name="connsiteY1" fmla="*/ 1302232 h 1316375"/>
                              <a:gd name="connsiteX2" fmla="*/ 0 w 3076069"/>
                              <a:gd name="connsiteY2" fmla="*/ 1228607 h 1316375"/>
                              <a:gd name="connsiteX3" fmla="*/ 962613 w 3076069"/>
                              <a:gd name="connsiteY3" fmla="*/ 837478 h 1316375"/>
                              <a:gd name="connsiteX4" fmla="*/ 935005 w 3076069"/>
                              <a:gd name="connsiteY4" fmla="*/ 450949 h 1316375"/>
                              <a:gd name="connsiteX5" fmla="*/ 212596 w 3076069"/>
                              <a:gd name="connsiteY5" fmla="*/ 119640 h 1316375"/>
                              <a:gd name="connsiteX6" fmla="*/ 456466 w 3076069"/>
                              <a:gd name="connsiteY6" fmla="*/ 50617 h 1316375"/>
                              <a:gd name="connsiteX7" fmla="*/ 1528577 w 3076069"/>
                              <a:gd name="connsiteY7" fmla="*/ 501566 h 1316375"/>
                              <a:gd name="connsiteX8" fmla="*/ 2623695 w 3076069"/>
                              <a:gd name="connsiteY8" fmla="*/ 0 h 1316375"/>
                              <a:gd name="connsiteX9" fmla="*/ 2927383 w 3076069"/>
                              <a:gd name="connsiteY9" fmla="*/ 96632 h 1316375"/>
                              <a:gd name="connsiteX10" fmla="*/ 2131352 w 3076069"/>
                              <a:gd name="connsiteY10" fmla="*/ 432543 h 1316375"/>
                              <a:gd name="connsiteX11" fmla="*/ 2292399 w 3076069"/>
                              <a:gd name="connsiteY11" fmla="*/ 920305 h 1316375"/>
                              <a:gd name="connsiteX12" fmla="*/ 3076069 w 3076069"/>
                              <a:gd name="connsiteY12" fmla="*/ 1228607 h 1316375"/>
                              <a:gd name="connsiteX13" fmla="*/ 2808172 w 3076069"/>
                              <a:gd name="connsiteY13" fmla="*/ 1316375 h 1316375"/>
                              <a:gd name="connsiteX14" fmla="*/ 1537780 w 3076069"/>
                              <a:gd name="connsiteY14" fmla="*/ 727041 h 1316375"/>
                              <a:gd name="connsiteX0" fmla="*/ 1537780 w 3076069"/>
                              <a:gd name="connsiteY0" fmla="*/ 727041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27041 h 1321259"/>
                              <a:gd name="connsiteX0" fmla="*/ 1537780 w 3076069"/>
                              <a:gd name="connsiteY0" fmla="*/ 750825 h 1321259"/>
                              <a:gd name="connsiteX1" fmla="*/ 313981 w 3076069"/>
                              <a:gd name="connsiteY1" fmla="*/ 1321259 h 1321259"/>
                              <a:gd name="connsiteX2" fmla="*/ 0 w 3076069"/>
                              <a:gd name="connsiteY2" fmla="*/ 1228607 h 1321259"/>
                              <a:gd name="connsiteX3" fmla="*/ 962613 w 3076069"/>
                              <a:gd name="connsiteY3" fmla="*/ 837478 h 1321259"/>
                              <a:gd name="connsiteX4" fmla="*/ 935005 w 3076069"/>
                              <a:gd name="connsiteY4" fmla="*/ 450949 h 1321259"/>
                              <a:gd name="connsiteX5" fmla="*/ 212596 w 3076069"/>
                              <a:gd name="connsiteY5" fmla="*/ 119640 h 1321259"/>
                              <a:gd name="connsiteX6" fmla="*/ 456466 w 3076069"/>
                              <a:gd name="connsiteY6" fmla="*/ 50617 h 1321259"/>
                              <a:gd name="connsiteX7" fmla="*/ 1528577 w 3076069"/>
                              <a:gd name="connsiteY7" fmla="*/ 501566 h 1321259"/>
                              <a:gd name="connsiteX8" fmla="*/ 2623695 w 3076069"/>
                              <a:gd name="connsiteY8" fmla="*/ 0 h 1321259"/>
                              <a:gd name="connsiteX9" fmla="*/ 2927383 w 3076069"/>
                              <a:gd name="connsiteY9" fmla="*/ 96632 h 1321259"/>
                              <a:gd name="connsiteX10" fmla="*/ 2131352 w 3076069"/>
                              <a:gd name="connsiteY10" fmla="*/ 432543 h 1321259"/>
                              <a:gd name="connsiteX11" fmla="*/ 2292399 w 3076069"/>
                              <a:gd name="connsiteY11" fmla="*/ 920305 h 1321259"/>
                              <a:gd name="connsiteX12" fmla="*/ 3076069 w 3076069"/>
                              <a:gd name="connsiteY12" fmla="*/ 1228607 h 1321259"/>
                              <a:gd name="connsiteX13" fmla="*/ 2808172 w 3076069"/>
                              <a:gd name="connsiteY13" fmla="*/ 1316375 h 1321259"/>
                              <a:gd name="connsiteX14" fmla="*/ 1537780 w 3076069"/>
                              <a:gd name="connsiteY14" fmla="*/ 750825 h 13212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3076069" h="1321259">
                                <a:moveTo>
                                  <a:pt x="1537780" y="750825"/>
                                </a:moveTo>
                                <a:lnTo>
                                  <a:pt x="313981" y="1321259"/>
                                </a:lnTo>
                                <a:lnTo>
                                  <a:pt x="0" y="1228607"/>
                                </a:lnTo>
                                <a:lnTo>
                                  <a:pt x="962613" y="837478"/>
                                </a:lnTo>
                                <a:lnTo>
                                  <a:pt x="935005" y="450949"/>
                                </a:lnTo>
                                <a:lnTo>
                                  <a:pt x="212596" y="119640"/>
                                </a:lnTo>
                                <a:lnTo>
                                  <a:pt x="456466" y="50617"/>
                                </a:lnTo>
                                <a:lnTo>
                                  <a:pt x="1528577" y="501566"/>
                                </a:lnTo>
                                <a:lnTo>
                                  <a:pt x="2623695" y="0"/>
                                </a:lnTo>
                                <a:lnTo>
                                  <a:pt x="2927383" y="96632"/>
                                </a:lnTo>
                                <a:lnTo>
                                  <a:pt x="2131352" y="432543"/>
                                </a:lnTo>
                                <a:lnTo>
                                  <a:pt x="2292399" y="920305"/>
                                </a:lnTo>
                                <a:lnTo>
                                  <a:pt x="3076069" y="1228607"/>
                                </a:lnTo>
                                <a:lnTo>
                                  <a:pt x="2808172" y="1316375"/>
                                </a:lnTo>
                                <a:lnTo>
                                  <a:pt x="1537780" y="7508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60000"/>
                              <a:lumOff val="40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55" name="Freeform 754">
                            <a:extLst>
                              <a:ext uri="{FF2B5EF4-FFF2-40B4-BE49-F238E27FC236}">
                                <a16:creationId xmlns:a16="http://schemas.microsoft.com/office/drawing/2014/main" id="{70168348-6BB3-A44B-B3DC-B315B168EF41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102655" y="1633412"/>
                            <a:ext cx="662444" cy="111846"/>
                          </a:xfrm>
                          <a:custGeom>
                            <a:avLst/>
                            <a:gdLst>
                              <a:gd name="connsiteX0" fmla="*/ 0 w 3645229"/>
                              <a:gd name="connsiteY0" fmla="*/ 214441 h 923747"/>
                              <a:gd name="connsiteX1" fmla="*/ 659770 w 3645229"/>
                              <a:gd name="connsiteY1" fmla="*/ 16495 h 923747"/>
                              <a:gd name="connsiteX2" fmla="*/ 1814367 w 3645229"/>
                              <a:gd name="connsiteY2" fmla="*/ 511360 h 923747"/>
                              <a:gd name="connsiteX3" fmla="*/ 2968965 w 3645229"/>
                              <a:gd name="connsiteY3" fmla="*/ 0 h 923747"/>
                              <a:gd name="connsiteX4" fmla="*/ 3645229 w 3645229"/>
                              <a:gd name="connsiteY4" fmla="*/ 197946 h 923747"/>
                              <a:gd name="connsiteX5" fmla="*/ 3199884 w 3645229"/>
                              <a:gd name="connsiteY5" fmla="*/ 461874 h 923747"/>
                              <a:gd name="connsiteX6" fmla="*/ 2985459 w 3645229"/>
                              <a:gd name="connsiteY6" fmla="*/ 379396 h 923747"/>
                              <a:gd name="connsiteX7" fmla="*/ 1830861 w 3645229"/>
                              <a:gd name="connsiteY7" fmla="*/ 923747 h 923747"/>
                              <a:gd name="connsiteX8" fmla="*/ 676264 w 3645229"/>
                              <a:gd name="connsiteY8" fmla="*/ 412387 h 923747"/>
                              <a:gd name="connsiteX9" fmla="*/ 527816 w 3645229"/>
                              <a:gd name="connsiteY9" fmla="*/ 478369 h 923747"/>
                              <a:gd name="connsiteX10" fmla="*/ 0 w 3645229"/>
                              <a:gd name="connsiteY10" fmla="*/ 21444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78369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71662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23747"/>
                              <a:gd name="connsiteX1" fmla="*/ 655168 w 3640627"/>
                              <a:gd name="connsiteY1" fmla="*/ 16495 h 923747"/>
                              <a:gd name="connsiteX2" fmla="*/ 1809765 w 3640627"/>
                              <a:gd name="connsiteY2" fmla="*/ 511360 h 923747"/>
                              <a:gd name="connsiteX3" fmla="*/ 2964363 w 3640627"/>
                              <a:gd name="connsiteY3" fmla="*/ 0 h 923747"/>
                              <a:gd name="connsiteX4" fmla="*/ 3640627 w 3640627"/>
                              <a:gd name="connsiteY4" fmla="*/ 197946 h 923747"/>
                              <a:gd name="connsiteX5" fmla="*/ 3195282 w 3640627"/>
                              <a:gd name="connsiteY5" fmla="*/ 461874 h 923747"/>
                              <a:gd name="connsiteX6" fmla="*/ 2980857 w 3640627"/>
                              <a:gd name="connsiteY6" fmla="*/ 379396 h 923747"/>
                              <a:gd name="connsiteX7" fmla="*/ 1826259 w 3640627"/>
                              <a:gd name="connsiteY7" fmla="*/ 923747 h 923747"/>
                              <a:gd name="connsiteX8" fmla="*/ 690067 w 3640627"/>
                              <a:gd name="connsiteY8" fmla="*/ 412387 h 923747"/>
                              <a:gd name="connsiteX9" fmla="*/ 523214 w 3640627"/>
                              <a:gd name="connsiteY9" fmla="*/ 482971 h 923747"/>
                              <a:gd name="connsiteX10" fmla="*/ 0 w 3640627"/>
                              <a:gd name="connsiteY10" fmla="*/ 242051 h 923747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09765 w 3640627"/>
                              <a:gd name="connsiteY2" fmla="*/ 511360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2980857 w 3640627"/>
                              <a:gd name="connsiteY6" fmla="*/ 379396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640627"/>
                              <a:gd name="connsiteY0" fmla="*/ 242051 h 946755"/>
                              <a:gd name="connsiteX1" fmla="*/ 655168 w 3640627"/>
                              <a:gd name="connsiteY1" fmla="*/ 16495 h 946755"/>
                              <a:gd name="connsiteX2" fmla="*/ 1855778 w 3640627"/>
                              <a:gd name="connsiteY2" fmla="*/ 534367 h 946755"/>
                              <a:gd name="connsiteX3" fmla="*/ 2964363 w 3640627"/>
                              <a:gd name="connsiteY3" fmla="*/ 0 h 946755"/>
                              <a:gd name="connsiteX4" fmla="*/ 3640627 w 3640627"/>
                              <a:gd name="connsiteY4" fmla="*/ 197946 h 946755"/>
                              <a:gd name="connsiteX5" fmla="*/ 3195282 w 3640627"/>
                              <a:gd name="connsiteY5" fmla="*/ 461874 h 946755"/>
                              <a:gd name="connsiteX6" fmla="*/ 3008465 w 3640627"/>
                              <a:gd name="connsiteY6" fmla="*/ 402404 h 946755"/>
                              <a:gd name="connsiteX7" fmla="*/ 1876873 w 3640627"/>
                              <a:gd name="connsiteY7" fmla="*/ 946755 h 946755"/>
                              <a:gd name="connsiteX8" fmla="*/ 690067 w 3640627"/>
                              <a:gd name="connsiteY8" fmla="*/ 412387 h 946755"/>
                              <a:gd name="connsiteX9" fmla="*/ 523214 w 3640627"/>
                              <a:gd name="connsiteY9" fmla="*/ 482971 h 946755"/>
                              <a:gd name="connsiteX10" fmla="*/ 0 w 3640627"/>
                              <a:gd name="connsiteY10" fmla="*/ 242051 h 946755"/>
                              <a:gd name="connsiteX0" fmla="*/ 0 w 3723451"/>
                              <a:gd name="connsiteY0" fmla="*/ 242051 h 946755"/>
                              <a:gd name="connsiteX1" fmla="*/ 655168 w 3723451"/>
                              <a:gd name="connsiteY1" fmla="*/ 16495 h 946755"/>
                              <a:gd name="connsiteX2" fmla="*/ 1855778 w 3723451"/>
                              <a:gd name="connsiteY2" fmla="*/ 534367 h 946755"/>
                              <a:gd name="connsiteX3" fmla="*/ 2964363 w 3723451"/>
                              <a:gd name="connsiteY3" fmla="*/ 0 h 946755"/>
                              <a:gd name="connsiteX4" fmla="*/ 3723451 w 3723451"/>
                              <a:gd name="connsiteY4" fmla="*/ 220954 h 946755"/>
                              <a:gd name="connsiteX5" fmla="*/ 3195282 w 3723451"/>
                              <a:gd name="connsiteY5" fmla="*/ 461874 h 946755"/>
                              <a:gd name="connsiteX6" fmla="*/ 3008465 w 3723451"/>
                              <a:gd name="connsiteY6" fmla="*/ 402404 h 946755"/>
                              <a:gd name="connsiteX7" fmla="*/ 1876873 w 3723451"/>
                              <a:gd name="connsiteY7" fmla="*/ 946755 h 946755"/>
                              <a:gd name="connsiteX8" fmla="*/ 690067 w 3723451"/>
                              <a:gd name="connsiteY8" fmla="*/ 412387 h 946755"/>
                              <a:gd name="connsiteX9" fmla="*/ 523214 w 3723451"/>
                              <a:gd name="connsiteY9" fmla="*/ 482971 h 946755"/>
                              <a:gd name="connsiteX10" fmla="*/ 0 w 3723451"/>
                              <a:gd name="connsiteY10" fmla="*/ 242051 h 946755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08465 w 3723451"/>
                              <a:gd name="connsiteY6" fmla="*/ 388599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95282 w 3723451"/>
                              <a:gd name="connsiteY5" fmla="*/ 448069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690067 w 3723451"/>
                              <a:gd name="connsiteY8" fmla="*/ 398582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  <a:gd name="connsiteX0" fmla="*/ 0 w 3723451"/>
                              <a:gd name="connsiteY0" fmla="*/ 228246 h 932950"/>
                              <a:gd name="connsiteX1" fmla="*/ 655168 w 3723451"/>
                              <a:gd name="connsiteY1" fmla="*/ 2690 h 932950"/>
                              <a:gd name="connsiteX2" fmla="*/ 1855778 w 3723451"/>
                              <a:gd name="connsiteY2" fmla="*/ 520562 h 932950"/>
                              <a:gd name="connsiteX3" fmla="*/ 3001174 w 3723451"/>
                              <a:gd name="connsiteY3" fmla="*/ 0 h 932950"/>
                              <a:gd name="connsiteX4" fmla="*/ 3723451 w 3723451"/>
                              <a:gd name="connsiteY4" fmla="*/ 207149 h 932950"/>
                              <a:gd name="connsiteX5" fmla="*/ 3186079 w 3723451"/>
                              <a:gd name="connsiteY5" fmla="*/ 461874 h 932950"/>
                              <a:gd name="connsiteX6" fmla="*/ 3013067 w 3723451"/>
                              <a:gd name="connsiteY6" fmla="*/ 393200 h 932950"/>
                              <a:gd name="connsiteX7" fmla="*/ 1876873 w 3723451"/>
                              <a:gd name="connsiteY7" fmla="*/ 932950 h 932950"/>
                              <a:gd name="connsiteX8" fmla="*/ 711613 w 3723451"/>
                              <a:gd name="connsiteY8" fmla="*/ 413055 h 932950"/>
                              <a:gd name="connsiteX9" fmla="*/ 523214 w 3723451"/>
                              <a:gd name="connsiteY9" fmla="*/ 469166 h 932950"/>
                              <a:gd name="connsiteX10" fmla="*/ 0 w 3723451"/>
                              <a:gd name="connsiteY10" fmla="*/ 228246 h 9329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723451" h="932950">
                                <a:moveTo>
                                  <a:pt x="0" y="228246"/>
                                </a:moveTo>
                                <a:lnTo>
                                  <a:pt x="655168" y="2690"/>
                                </a:lnTo>
                                <a:lnTo>
                                  <a:pt x="1855778" y="520562"/>
                                </a:lnTo>
                                <a:lnTo>
                                  <a:pt x="3001174" y="0"/>
                                </a:lnTo>
                                <a:lnTo>
                                  <a:pt x="3723451" y="207149"/>
                                </a:lnTo>
                                <a:lnTo>
                                  <a:pt x="3186079" y="461874"/>
                                </a:lnTo>
                                <a:lnTo>
                                  <a:pt x="3013067" y="393200"/>
                                </a:lnTo>
                                <a:lnTo>
                                  <a:pt x="1876873" y="932950"/>
                                </a:lnTo>
                                <a:lnTo>
                                  <a:pt x="711613" y="413055"/>
                                </a:lnTo>
                                <a:lnTo>
                                  <a:pt x="523214" y="469166"/>
                                </a:lnTo>
                                <a:lnTo>
                                  <a:pt x="0" y="2282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56" name="Freeform 755">
                            <a:extLst>
                              <a:ext uri="{FF2B5EF4-FFF2-40B4-BE49-F238E27FC236}">
                                <a16:creationId xmlns:a16="http://schemas.microsoft.com/office/drawing/2014/main" id="{5BBBC961-9879-9F47-83D3-63D60E7E7616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536889" y="1728599"/>
                            <a:ext cx="244057" cy="97568"/>
                          </a:xfrm>
                          <a:custGeom>
                            <a:avLst/>
                            <a:gdLst>
                              <a:gd name="connsiteX0" fmla="*/ 55216 w 1421812"/>
                              <a:gd name="connsiteY0" fmla="*/ 0 h 800665"/>
                              <a:gd name="connsiteX1" fmla="*/ 1421812 w 1421812"/>
                              <a:gd name="connsiteY1" fmla="*/ 625807 h 800665"/>
                              <a:gd name="connsiteX2" fmla="*/ 947874 w 1421812"/>
                              <a:gd name="connsiteY2" fmla="*/ 800665 h 800665"/>
                              <a:gd name="connsiteX3" fmla="*/ 50614 w 1421812"/>
                              <a:gd name="connsiteY3" fmla="*/ 404934 h 800665"/>
                              <a:gd name="connsiteX4" fmla="*/ 0 w 1421812"/>
                              <a:gd name="connsiteY4" fmla="*/ 404934 h 800665"/>
                              <a:gd name="connsiteX5" fmla="*/ 55216 w 1421812"/>
                              <a:gd name="connsiteY5" fmla="*/ 0 h 800665"/>
                              <a:gd name="connsiteX0" fmla="*/ 4602 w 1371198"/>
                              <a:gd name="connsiteY0" fmla="*/ 0 h 800665"/>
                              <a:gd name="connsiteX1" fmla="*/ 1371198 w 1371198"/>
                              <a:gd name="connsiteY1" fmla="*/ 625807 h 800665"/>
                              <a:gd name="connsiteX2" fmla="*/ 897260 w 1371198"/>
                              <a:gd name="connsiteY2" fmla="*/ 800665 h 800665"/>
                              <a:gd name="connsiteX3" fmla="*/ 0 w 1371198"/>
                              <a:gd name="connsiteY3" fmla="*/ 404934 h 800665"/>
                              <a:gd name="connsiteX4" fmla="*/ 4602 w 1371198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0665"/>
                              <a:gd name="connsiteX1" fmla="*/ 1366596 w 1366596"/>
                              <a:gd name="connsiteY1" fmla="*/ 625807 h 800665"/>
                              <a:gd name="connsiteX2" fmla="*/ 892658 w 1366596"/>
                              <a:gd name="connsiteY2" fmla="*/ 800665 h 800665"/>
                              <a:gd name="connsiteX3" fmla="*/ 4601 w 1366596"/>
                              <a:gd name="connsiteY3" fmla="*/ 427942 h 800665"/>
                              <a:gd name="connsiteX4" fmla="*/ 0 w 1366596"/>
                              <a:gd name="connsiteY4" fmla="*/ 0 h 800665"/>
                              <a:gd name="connsiteX0" fmla="*/ 0 w 1366596"/>
                              <a:gd name="connsiteY0" fmla="*/ 0 h 809868"/>
                              <a:gd name="connsiteX1" fmla="*/ 1366596 w 1366596"/>
                              <a:gd name="connsiteY1" fmla="*/ 625807 h 809868"/>
                              <a:gd name="connsiteX2" fmla="*/ 865050 w 1366596"/>
                              <a:gd name="connsiteY2" fmla="*/ 809868 h 809868"/>
                              <a:gd name="connsiteX3" fmla="*/ 4601 w 1366596"/>
                              <a:gd name="connsiteY3" fmla="*/ 427942 h 809868"/>
                              <a:gd name="connsiteX4" fmla="*/ 0 w 1366596"/>
                              <a:gd name="connsiteY4" fmla="*/ 0 h 80986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66596" h="809868">
                                <a:moveTo>
                                  <a:pt x="0" y="0"/>
                                </a:moveTo>
                                <a:lnTo>
                                  <a:pt x="1366596" y="625807"/>
                                </a:lnTo>
                                <a:lnTo>
                                  <a:pt x="865050" y="809868"/>
                                </a:lnTo>
                                <a:lnTo>
                                  <a:pt x="4601" y="427942"/>
                                </a:lnTo>
                                <a:cubicBezTo>
                                  <a:pt x="-1535" y="105836"/>
                                  <a:pt x="1534" y="142647"/>
                                  <a:pt x="0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57" name="Freeform 756">
                            <a:extLst>
                              <a:ext uri="{FF2B5EF4-FFF2-40B4-BE49-F238E27FC236}">
                                <a16:creationId xmlns:a16="http://schemas.microsoft.com/office/drawing/2014/main" id="{9F7AF4E8-DF0D-574C-AE6D-C228DDB00439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2089977" y="1730980"/>
                            <a:ext cx="240888" cy="95187"/>
                          </a:xfrm>
                          <a:custGeom>
                            <a:avLst/>
                            <a:gdLst>
                              <a:gd name="connsiteX0" fmla="*/ 1329786 w 1348191"/>
                              <a:gd name="connsiteY0" fmla="*/ 0 h 809869"/>
                              <a:gd name="connsiteX1" fmla="*/ 1348191 w 1348191"/>
                              <a:gd name="connsiteY1" fmla="*/ 400333 h 809869"/>
                              <a:gd name="connsiteX2" fmla="*/ 487742 w 1348191"/>
                              <a:gd name="connsiteY2" fmla="*/ 809869 h 809869"/>
                              <a:gd name="connsiteX3" fmla="*/ 0 w 1348191"/>
                              <a:gd name="connsiteY3" fmla="*/ 630409 h 809869"/>
                              <a:gd name="connsiteX4" fmla="*/ 1329786 w 1348191"/>
                              <a:gd name="connsiteY4" fmla="*/ 0 h 809869"/>
                              <a:gd name="connsiteX0" fmla="*/ 1329786 w 1348191"/>
                              <a:gd name="connsiteY0" fmla="*/ 0 h 791462"/>
                              <a:gd name="connsiteX1" fmla="*/ 1348191 w 1348191"/>
                              <a:gd name="connsiteY1" fmla="*/ 381926 h 791462"/>
                              <a:gd name="connsiteX2" fmla="*/ 487742 w 1348191"/>
                              <a:gd name="connsiteY2" fmla="*/ 791462 h 791462"/>
                              <a:gd name="connsiteX3" fmla="*/ 0 w 1348191"/>
                              <a:gd name="connsiteY3" fmla="*/ 612002 h 791462"/>
                              <a:gd name="connsiteX4" fmla="*/ 1329786 w 1348191"/>
                              <a:gd name="connsiteY4" fmla="*/ 0 h 79146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48191" h="791462">
                                <a:moveTo>
                                  <a:pt x="1329786" y="0"/>
                                </a:moveTo>
                                <a:lnTo>
                                  <a:pt x="1348191" y="381926"/>
                                </a:lnTo>
                                <a:lnTo>
                                  <a:pt x="487742" y="791462"/>
                                </a:lnTo>
                                <a:lnTo>
                                  <a:pt x="0" y="612002"/>
                                </a:lnTo>
                                <a:lnTo>
                                  <a:pt x="132978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333CC">
                              <a:lumMod val="75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>
                            <a:outerShdw blurRad="40000" dist="23000" dir="5400000" rotWithShape="0">
                              <a:srgbClr val="000000">
                                <a:alpha val="35000"/>
                              </a:srgbClr>
                            </a:outerShdw>
                          </a:effectLst>
                        </p:spPr>
                        <p:txBody>
                          <a:bodyPr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cxnSp>
                        <p:nvCxnSpPr>
                          <p:cNvPr id="758" name="Straight Connector 757">
                            <a:extLst>
                              <a:ext uri="{FF2B5EF4-FFF2-40B4-BE49-F238E27FC236}">
                                <a16:creationId xmlns:a16="http://schemas.microsoft.com/office/drawing/2014/main" id="{AFD7AD8E-766C-EF47-B73B-8661F3511F9F}"/>
                              </a:ext>
                            </a:extLst>
                          </p:cNvPr>
                          <p:cNvCxnSpPr>
                            <a:endCxn id="753" idx="2"/>
                          </p:cNvCxnSpPr>
                          <p:nvPr/>
                        </p:nvCxnSpPr>
                        <p:spPr bwMode="auto">
                          <a:xfrm flipH="1" flipV="1">
                            <a:off x="1871277" y="1735739"/>
                            <a:ext cx="3169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  <p:cxnSp>
                        <p:nvCxnSpPr>
                          <p:cNvPr id="759" name="Straight Connector 758">
                            <a:extLst>
                              <a:ext uri="{FF2B5EF4-FFF2-40B4-BE49-F238E27FC236}">
                                <a16:creationId xmlns:a16="http://schemas.microsoft.com/office/drawing/2014/main" id="{18A9AECB-70DF-CD4B-8109-6E3587A404DB}"/>
                              </a:ext>
                            </a:extLst>
                          </p:cNvPr>
                          <p:cNvCxnSpPr/>
                          <p:nvPr/>
                        </p:nvCxnSpPr>
                        <p:spPr bwMode="auto">
                          <a:xfrm flipH="1" flipV="1">
                            <a:off x="2996477" y="1733359"/>
                            <a:ext cx="3171" cy="123743"/>
                          </a:xfrm>
                          <a:prstGeom prst="line">
                            <a:avLst/>
                          </a:prstGeom>
                          <a:noFill/>
                          <a:ln w="6350" cap="flat" cmpd="sng" algn="ctr">
                            <a:solidFill>
                              <a:srgbClr val="000000"/>
                            </a:solidFill>
                            <a:prstDash val="solid"/>
                          </a:ln>
                          <a:effectLst>
                            <a:outerShdw blurRad="40005" dist="19939" dir="5400000" algn="tl" rotWithShape="0">
                              <a:srgbClr val="000000">
                                <a:alpha val="38000"/>
                              </a:srgbClr>
                            </a:outerShdw>
                          </a:effectLst>
                        </p:spPr>
                      </p:cxnSp>
                    </p:grpSp>
                    <p:grpSp>
                      <p:nvGrpSpPr>
                        <p:cNvPr id="748" name="Group 747">
                          <a:extLst>
                            <a:ext uri="{FF2B5EF4-FFF2-40B4-BE49-F238E27FC236}">
                              <a16:creationId xmlns:a16="http://schemas.microsoft.com/office/drawing/2014/main" id="{6DBAAB73-EF58-DC45-99FD-A7CCF2A1344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770362" y="2873352"/>
                          <a:ext cx="533258" cy="431460"/>
                          <a:chOff x="667045" y="1708643"/>
                          <a:chExt cx="533258" cy="431460"/>
                        </a:xfrm>
                      </p:grpSpPr>
                      <p:sp>
                        <p:nvSpPr>
                          <p:cNvPr id="749" name="Oval 748">
                            <a:extLst>
                              <a:ext uri="{FF2B5EF4-FFF2-40B4-BE49-F238E27FC236}">
                                <a16:creationId xmlns:a16="http://schemas.microsoft.com/office/drawing/2014/main" id="{81F5B65C-090F-864B-9D3D-6862C07634E5}"/>
                              </a:ext>
                            </a:extLst>
                          </p:cNvPr>
                          <p:cNvSpPr/>
                          <p:nvPr/>
                        </p:nvSpPr>
                        <p:spPr bwMode="auto">
                          <a:xfrm>
                            <a:off x="725417" y="1787240"/>
                            <a:ext cx="356365" cy="231962"/>
                          </a:xfrm>
                          <a:prstGeom prst="ellipse">
                            <a:avLst/>
                          </a:prstGeom>
                          <a:solidFill>
                            <a:srgbClr val="FFFFFF">
                              <a:alpha val="76000"/>
                            </a:srgbClr>
                          </a:solidFill>
                          <a:ln w="9525" cap="flat" cmpd="sng" algn="ctr">
                            <a:noFill/>
                            <a:prstDash val="solid"/>
                          </a:ln>
                          <a:effectLst/>
                        </p:spPr>
                        <p:txBody>
                          <a:bodyPr rtlCol="0" anchor="ctr"/>
                          <a:lstStyle/>
                          <a:p>
                            <a:pPr algn="ctr" defTabSz="685800">
                              <a:defRPr/>
                            </a:pPr>
                            <a:endParaRPr lang="en-US" sz="1350" kern="0" dirty="0">
                              <a:solidFill>
                                <a:srgbClr val="FFFFFF"/>
                              </a:solidFill>
                              <a:latin typeface="Gill Sans MT"/>
                            </a:endParaRPr>
                          </a:p>
                        </p:txBody>
                      </p:sp>
                      <p:sp>
                        <p:nvSpPr>
                          <p:cNvPr id="750" name="TextBox 749">
                            <a:extLst>
                              <a:ext uri="{FF2B5EF4-FFF2-40B4-BE49-F238E27FC236}">
                                <a16:creationId xmlns:a16="http://schemas.microsoft.com/office/drawing/2014/main" id="{C53E106B-77FA-C14C-9B6D-EE6DFB6EC332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67045" y="1708643"/>
                            <a:ext cx="533258" cy="431460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pPr defTabSz="685800">
                              <a:defRPr/>
                            </a:pPr>
                            <a:r>
                              <a:rPr lang="en-US" sz="1350" kern="0" dirty="0">
                                <a:solidFill>
                                  <a:srgbClr val="000000"/>
                                </a:solidFill>
                                <a:latin typeface="Arial" charset="0"/>
                                <a:ea typeface="ＭＳ Ｐゴシック" charset="0"/>
                              </a:rPr>
                              <a:t>1a</a:t>
                            </a:r>
                          </a:p>
                        </p:txBody>
                      </p:sp>
                    </p:grpSp>
                  </p:grpSp>
                  <p:cxnSp>
                    <p:nvCxnSpPr>
                      <p:cNvPr id="743" name="Straight Connector 742">
                        <a:extLst>
                          <a:ext uri="{FF2B5EF4-FFF2-40B4-BE49-F238E27FC236}">
                            <a16:creationId xmlns:a16="http://schemas.microsoft.com/office/drawing/2014/main" id="{E4797E7A-8ED8-6C41-8674-EAEC8D18D707}"/>
                          </a:ext>
                        </a:extLst>
                      </p:cNvPr>
                      <p:cNvCxnSpPr>
                        <a:stCxn id="790" idx="7"/>
                      </p:cNvCxnSpPr>
                      <p:nvPr/>
                    </p:nvCxnSpPr>
                    <p:spPr bwMode="auto">
                      <a:xfrm>
                        <a:off x="2218708" y="3154477"/>
                        <a:ext cx="480042" cy="369773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744" name="Straight Connector 743">
                        <a:extLst>
                          <a:ext uri="{FF2B5EF4-FFF2-40B4-BE49-F238E27FC236}">
                            <a16:creationId xmlns:a16="http://schemas.microsoft.com/office/drawing/2014/main" id="{54F17AFF-28C1-274F-9EF2-34DCACE28535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>
                        <a:off x="1300073" y="3786304"/>
                        <a:ext cx="477927" cy="357071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745" name="Straight Connector 744">
                        <a:extLst>
                          <a:ext uri="{FF2B5EF4-FFF2-40B4-BE49-F238E27FC236}">
                            <a16:creationId xmlns:a16="http://schemas.microsoft.com/office/drawing/2014/main" id="{AFC3917C-96A3-2D47-9010-605714E6DC3A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2196042" y="3783542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  <p:cxnSp>
                    <p:nvCxnSpPr>
                      <p:cNvPr id="746" name="Straight Connector 745">
                        <a:extLst>
                          <a:ext uri="{FF2B5EF4-FFF2-40B4-BE49-F238E27FC236}">
                            <a16:creationId xmlns:a16="http://schemas.microsoft.com/office/drawing/2014/main" id="{FDD35AF7-CBC3-BA4C-88CF-D5CCFA98DA28}"/>
                          </a:ext>
                        </a:extLst>
                      </p:cNvPr>
                      <p:cNvCxnSpPr/>
                      <p:nvPr/>
                    </p:nvCxnSpPr>
                    <p:spPr bwMode="auto">
                      <a:xfrm flipH="1">
                        <a:off x="1287553" y="3166946"/>
                        <a:ext cx="508002" cy="349250"/>
                      </a:xfrm>
                      <a:prstGeom prst="line">
                        <a:avLst/>
                      </a:prstGeom>
                      <a:solidFill>
                        <a:srgbClr val="00CC99"/>
                      </a:solidFill>
                      <a:ln w="1905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cxnSp>
                </p:grpSp>
              </p:grpSp>
              <p:sp>
                <p:nvSpPr>
                  <p:cNvPr id="735" name="TextBox 734">
                    <a:extLst>
                      <a:ext uri="{FF2B5EF4-FFF2-40B4-BE49-F238E27FC236}">
                        <a16:creationId xmlns:a16="http://schemas.microsoft.com/office/drawing/2014/main" id="{3A6530A1-EBC7-8447-8BD9-642637A446B5}"/>
                      </a:ext>
                    </a:extLst>
                  </p:cNvPr>
                  <p:cNvSpPr txBox="1"/>
                  <p:nvPr/>
                </p:nvSpPr>
                <p:spPr>
                  <a:xfrm>
                    <a:off x="1430686" y="4247082"/>
                    <a:ext cx="753532" cy="738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500" dirty="0">
                        <a:solidFill>
                          <a:srgbClr val="000090"/>
                        </a:solidFill>
                        <a:latin typeface="Arial" charset="0"/>
                        <a:ea typeface="ＭＳ Ｐゴシック" charset="0"/>
                      </a:rPr>
                      <a:t>AS 1</a:t>
                    </a:r>
                  </a:p>
                </p:txBody>
              </p:sp>
              <p:cxnSp>
                <p:nvCxnSpPr>
                  <p:cNvPr id="736" name="Straight Connector 735">
                    <a:extLst>
                      <a:ext uri="{FF2B5EF4-FFF2-40B4-BE49-F238E27FC236}">
                        <a16:creationId xmlns:a16="http://schemas.microsoft.com/office/drawing/2014/main" id="{E0FCBE3F-E795-4C4B-B0C1-FC7BC0309C04}"/>
                      </a:ext>
                    </a:extLst>
                  </p:cNvPr>
                  <p:cNvCxnSpPr>
                    <a:cxnSpLocks/>
                    <a:stCxn id="878" idx="1"/>
                  </p:cNvCxnSpPr>
                  <p:nvPr/>
                </p:nvCxnSpPr>
                <p:spPr bwMode="auto">
                  <a:xfrm flipH="1" flipV="1">
                    <a:off x="3848375" y="5024787"/>
                    <a:ext cx="1030667" cy="727648"/>
                  </a:xfrm>
                  <a:prstGeom prst="line">
                    <a:avLst/>
                  </a:prstGeom>
                  <a:solidFill>
                    <a:srgbClr val="00CC99"/>
                  </a:solidFill>
                  <a:ln w="381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</p:grpSp>
            <p:cxnSp>
              <p:nvCxnSpPr>
                <p:cNvPr id="733" name="Straight Connector 732">
                  <a:extLst>
                    <a:ext uri="{FF2B5EF4-FFF2-40B4-BE49-F238E27FC236}">
                      <a16:creationId xmlns:a16="http://schemas.microsoft.com/office/drawing/2014/main" id="{CE901D66-734E-3F4B-9A7E-8C2A3FBAE777}"/>
                    </a:ext>
                  </a:extLst>
                </p:cNvPr>
                <p:cNvCxnSpPr>
                  <a:cxnSpLocks/>
                  <a:stCxn id="894" idx="5"/>
                  <a:endCxn id="815" idx="1"/>
                </p:cNvCxnSpPr>
                <p:nvPr/>
              </p:nvCxnSpPr>
              <p:spPr bwMode="auto">
                <a:xfrm flipV="1">
                  <a:off x="6957825" y="4576906"/>
                  <a:ext cx="1398777" cy="1029445"/>
                </a:xfrm>
                <a:prstGeom prst="line">
                  <a:avLst/>
                </a:prstGeom>
                <a:solidFill>
                  <a:srgbClr val="00CC99"/>
                </a:solidFill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713" name="Group 712">
                <a:extLst>
                  <a:ext uri="{FF2B5EF4-FFF2-40B4-BE49-F238E27FC236}">
                    <a16:creationId xmlns:a16="http://schemas.microsoft.com/office/drawing/2014/main" id="{1D597A85-C1F2-AB46-89D9-E4C6C845E8E2}"/>
                  </a:ext>
                </a:extLst>
              </p:cNvPr>
              <p:cNvGrpSpPr/>
              <p:nvPr/>
            </p:nvGrpSpPr>
            <p:grpSpPr>
              <a:xfrm>
                <a:off x="9525929" y="4809915"/>
                <a:ext cx="1701734" cy="616172"/>
                <a:chOff x="6935906" y="5482318"/>
                <a:chExt cx="1701734" cy="616172"/>
              </a:xfrm>
            </p:grpSpPr>
            <p:grpSp>
              <p:nvGrpSpPr>
                <p:cNvPr id="714" name="Group 713">
                  <a:extLst>
                    <a:ext uri="{FF2B5EF4-FFF2-40B4-BE49-F238E27FC236}">
                      <a16:creationId xmlns:a16="http://schemas.microsoft.com/office/drawing/2014/main" id="{006FF1F8-A5A0-924F-A5B5-1B52B2E05516}"/>
                    </a:ext>
                  </a:extLst>
                </p:cNvPr>
                <p:cNvGrpSpPr/>
                <p:nvPr/>
              </p:nvGrpSpPr>
              <p:grpSpPr>
                <a:xfrm>
                  <a:off x="6935906" y="5482318"/>
                  <a:ext cx="1701734" cy="616172"/>
                  <a:chOff x="6808463" y="5108795"/>
                  <a:chExt cx="1701734" cy="616172"/>
                </a:xfrm>
              </p:grpSpPr>
              <p:sp>
                <p:nvSpPr>
                  <p:cNvPr id="716" name="Freeform 2">
                    <a:extLst>
                      <a:ext uri="{FF2B5EF4-FFF2-40B4-BE49-F238E27FC236}">
                        <a16:creationId xmlns:a16="http://schemas.microsoft.com/office/drawing/2014/main" id="{FC1D2B11-E513-554D-8A7B-8D69AC28C80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808463" y="5108795"/>
                    <a:ext cx="1701734" cy="616172"/>
                  </a:xfrm>
                  <a:custGeom>
                    <a:avLst/>
                    <a:gdLst>
                      <a:gd name="T0" fmla="*/ 648763 w 10001"/>
                      <a:gd name="T1" fmla="*/ 34777612 h 10125"/>
                      <a:gd name="T2" fmla="*/ 115976403 w 10001"/>
                      <a:gd name="T3" fmla="*/ 13733703 h 10125"/>
                      <a:gd name="T4" fmla="*/ 507700960 w 10001"/>
                      <a:gd name="T5" fmla="*/ 8662125 h 10125"/>
                      <a:gd name="T6" fmla="*/ 810212713 w 10001"/>
                      <a:gd name="T7" fmla="*/ 0 h 10125"/>
                      <a:gd name="T8" fmla="*/ 1090015738 w 10001"/>
                      <a:gd name="T9" fmla="*/ 8687929 h 10125"/>
                      <a:gd name="T10" fmla="*/ 1310938763 w 10001"/>
                      <a:gd name="T11" fmla="*/ 4279362 h 10125"/>
                      <a:gd name="T12" fmla="*/ 1620263134 w 10001"/>
                      <a:gd name="T13" fmla="*/ 25736690 h 10125"/>
                      <a:gd name="T14" fmla="*/ 1394798364 w 10001"/>
                      <a:gd name="T15" fmla="*/ 58525268 h 10125"/>
                      <a:gd name="T16" fmla="*/ 1134622140 w 10001"/>
                      <a:gd name="T17" fmla="*/ 80266624 h 10125"/>
                      <a:gd name="T18" fmla="*/ 860820276 w 10001"/>
                      <a:gd name="T19" fmla="*/ 76142271 h 10125"/>
                      <a:gd name="T20" fmla="*/ 708996782 w 10001"/>
                      <a:gd name="T21" fmla="*/ 85346835 h 10125"/>
                      <a:gd name="T22" fmla="*/ 509322667 w 10001"/>
                      <a:gd name="T23" fmla="*/ 86268164 h 10125"/>
                      <a:gd name="T24" fmla="*/ 353443899 w 10001"/>
                      <a:gd name="T25" fmla="*/ 67979516 h 10125"/>
                      <a:gd name="T26" fmla="*/ 192536914 w 10001"/>
                      <a:gd name="T27" fmla="*/ 64535347 h 10125"/>
                      <a:gd name="T28" fmla="*/ 648763 w 10001"/>
                      <a:gd name="T29" fmla="*/ 34777612 h 10125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connsiteX0" fmla="*/ 4 w 10040"/>
                      <a:gd name="connsiteY0" fmla="*/ 4039 h 10125"/>
                      <a:gd name="connsiteX1" fmla="*/ 715 w 10040"/>
                      <a:gd name="connsiteY1" fmla="*/ 1595 h 10125"/>
                      <a:gd name="connsiteX2" fmla="*/ 3130 w 10040"/>
                      <a:gd name="connsiteY2" fmla="*/ 1006 h 10125"/>
                      <a:gd name="connsiteX3" fmla="*/ 4995 w 10040"/>
                      <a:gd name="connsiteY3" fmla="*/ 0 h 10125"/>
                      <a:gd name="connsiteX4" fmla="*/ 6720 w 10040"/>
                      <a:gd name="connsiteY4" fmla="*/ 1009 h 10125"/>
                      <a:gd name="connsiteX5" fmla="*/ 9989 w 10040"/>
                      <a:gd name="connsiteY5" fmla="*/ 2989 h 10125"/>
                      <a:gd name="connsiteX6" fmla="*/ 8599 w 10040"/>
                      <a:gd name="connsiteY6" fmla="*/ 6797 h 10125"/>
                      <a:gd name="connsiteX7" fmla="*/ 6995 w 10040"/>
                      <a:gd name="connsiteY7" fmla="*/ 9322 h 10125"/>
                      <a:gd name="connsiteX8" fmla="*/ 5307 w 10040"/>
                      <a:gd name="connsiteY8" fmla="*/ 8843 h 10125"/>
                      <a:gd name="connsiteX9" fmla="*/ 4371 w 10040"/>
                      <a:gd name="connsiteY9" fmla="*/ 9912 h 10125"/>
                      <a:gd name="connsiteX10" fmla="*/ 3140 w 10040"/>
                      <a:gd name="connsiteY10" fmla="*/ 10019 h 10125"/>
                      <a:gd name="connsiteX11" fmla="*/ 2179 w 10040"/>
                      <a:gd name="connsiteY11" fmla="*/ 7895 h 10125"/>
                      <a:gd name="connsiteX12" fmla="*/ 1187 w 10040"/>
                      <a:gd name="connsiteY12" fmla="*/ 7495 h 10125"/>
                      <a:gd name="connsiteX13" fmla="*/ 4 w 10040"/>
                      <a:gd name="connsiteY13" fmla="*/ 4039 h 10125"/>
                      <a:gd name="connsiteX0" fmla="*/ 4 w 8600"/>
                      <a:gd name="connsiteY0" fmla="*/ 4042 h 10128"/>
                      <a:gd name="connsiteX1" fmla="*/ 715 w 8600"/>
                      <a:gd name="connsiteY1" fmla="*/ 1598 h 10128"/>
                      <a:gd name="connsiteX2" fmla="*/ 3130 w 8600"/>
                      <a:gd name="connsiteY2" fmla="*/ 1009 h 10128"/>
                      <a:gd name="connsiteX3" fmla="*/ 4995 w 8600"/>
                      <a:gd name="connsiteY3" fmla="*/ 3 h 10128"/>
                      <a:gd name="connsiteX4" fmla="*/ 6720 w 8600"/>
                      <a:gd name="connsiteY4" fmla="*/ 1012 h 10128"/>
                      <a:gd name="connsiteX5" fmla="*/ 8599 w 8600"/>
                      <a:gd name="connsiteY5" fmla="*/ 6800 h 10128"/>
                      <a:gd name="connsiteX6" fmla="*/ 6995 w 8600"/>
                      <a:gd name="connsiteY6" fmla="*/ 9325 h 10128"/>
                      <a:gd name="connsiteX7" fmla="*/ 5307 w 8600"/>
                      <a:gd name="connsiteY7" fmla="*/ 8846 h 10128"/>
                      <a:gd name="connsiteX8" fmla="*/ 4371 w 8600"/>
                      <a:gd name="connsiteY8" fmla="*/ 9915 h 10128"/>
                      <a:gd name="connsiteX9" fmla="*/ 3140 w 8600"/>
                      <a:gd name="connsiteY9" fmla="*/ 10022 h 10128"/>
                      <a:gd name="connsiteX10" fmla="*/ 2179 w 8600"/>
                      <a:gd name="connsiteY10" fmla="*/ 7898 h 10128"/>
                      <a:gd name="connsiteX11" fmla="*/ 1187 w 8600"/>
                      <a:gd name="connsiteY11" fmla="*/ 7498 h 10128"/>
                      <a:gd name="connsiteX12" fmla="*/ 4 w 8600"/>
                      <a:gd name="connsiteY12" fmla="*/ 4042 h 10128"/>
                      <a:gd name="connsiteX0" fmla="*/ 4 w 9326"/>
                      <a:gd name="connsiteY0" fmla="*/ 3988 h 9997"/>
                      <a:gd name="connsiteX1" fmla="*/ 830 w 9326"/>
                      <a:gd name="connsiteY1" fmla="*/ 1575 h 9997"/>
                      <a:gd name="connsiteX2" fmla="*/ 3639 w 9326"/>
                      <a:gd name="connsiteY2" fmla="*/ 993 h 9997"/>
                      <a:gd name="connsiteX3" fmla="*/ 5807 w 9326"/>
                      <a:gd name="connsiteY3" fmla="*/ 0 h 9997"/>
                      <a:gd name="connsiteX4" fmla="*/ 7813 w 9326"/>
                      <a:gd name="connsiteY4" fmla="*/ 996 h 9997"/>
                      <a:gd name="connsiteX5" fmla="*/ 9324 w 9326"/>
                      <a:gd name="connsiteY5" fmla="*/ 5746 h 9997"/>
                      <a:gd name="connsiteX6" fmla="*/ 8133 w 9326"/>
                      <a:gd name="connsiteY6" fmla="*/ 9204 h 9997"/>
                      <a:gd name="connsiteX7" fmla="*/ 6170 w 9326"/>
                      <a:gd name="connsiteY7" fmla="*/ 8731 h 9997"/>
                      <a:gd name="connsiteX8" fmla="*/ 5082 w 9326"/>
                      <a:gd name="connsiteY8" fmla="*/ 9787 h 9997"/>
                      <a:gd name="connsiteX9" fmla="*/ 3650 w 9326"/>
                      <a:gd name="connsiteY9" fmla="*/ 9892 h 9997"/>
                      <a:gd name="connsiteX10" fmla="*/ 2533 w 9326"/>
                      <a:gd name="connsiteY10" fmla="*/ 7795 h 9997"/>
                      <a:gd name="connsiteX11" fmla="*/ 1379 w 9326"/>
                      <a:gd name="connsiteY11" fmla="*/ 7400 h 9997"/>
                      <a:gd name="connsiteX12" fmla="*/ 4 w 9326"/>
                      <a:gd name="connsiteY12" fmla="*/ 3988 h 9997"/>
                      <a:gd name="connsiteX0" fmla="*/ 4 w 10001"/>
                      <a:gd name="connsiteY0" fmla="*/ 3989 h 10041"/>
                      <a:gd name="connsiteX1" fmla="*/ 890 w 10001"/>
                      <a:gd name="connsiteY1" fmla="*/ 1575 h 10041"/>
                      <a:gd name="connsiteX2" fmla="*/ 3902 w 10001"/>
                      <a:gd name="connsiteY2" fmla="*/ 993 h 10041"/>
                      <a:gd name="connsiteX3" fmla="*/ 6227 w 10001"/>
                      <a:gd name="connsiteY3" fmla="*/ 0 h 10041"/>
                      <a:gd name="connsiteX4" fmla="*/ 8378 w 10001"/>
                      <a:gd name="connsiteY4" fmla="*/ 996 h 10041"/>
                      <a:gd name="connsiteX5" fmla="*/ 9998 w 10001"/>
                      <a:gd name="connsiteY5" fmla="*/ 5748 h 10041"/>
                      <a:gd name="connsiteX6" fmla="*/ 8721 w 10001"/>
                      <a:gd name="connsiteY6" fmla="*/ 9207 h 10041"/>
                      <a:gd name="connsiteX7" fmla="*/ 5449 w 10001"/>
                      <a:gd name="connsiteY7" fmla="*/ 9790 h 10041"/>
                      <a:gd name="connsiteX8" fmla="*/ 3914 w 10001"/>
                      <a:gd name="connsiteY8" fmla="*/ 9895 h 10041"/>
                      <a:gd name="connsiteX9" fmla="*/ 2716 w 10001"/>
                      <a:gd name="connsiteY9" fmla="*/ 7797 h 10041"/>
                      <a:gd name="connsiteX10" fmla="*/ 1479 w 10001"/>
                      <a:gd name="connsiteY10" fmla="*/ 7402 h 10041"/>
                      <a:gd name="connsiteX11" fmla="*/ 4 w 10001"/>
                      <a:gd name="connsiteY11" fmla="*/ 3989 h 10041"/>
                      <a:gd name="connsiteX0" fmla="*/ 4 w 10001"/>
                      <a:gd name="connsiteY0" fmla="*/ 3989 h 14825"/>
                      <a:gd name="connsiteX1" fmla="*/ 890 w 10001"/>
                      <a:gd name="connsiteY1" fmla="*/ 1575 h 14825"/>
                      <a:gd name="connsiteX2" fmla="*/ 3902 w 10001"/>
                      <a:gd name="connsiteY2" fmla="*/ 993 h 14825"/>
                      <a:gd name="connsiteX3" fmla="*/ 6227 w 10001"/>
                      <a:gd name="connsiteY3" fmla="*/ 0 h 14825"/>
                      <a:gd name="connsiteX4" fmla="*/ 8378 w 10001"/>
                      <a:gd name="connsiteY4" fmla="*/ 996 h 14825"/>
                      <a:gd name="connsiteX5" fmla="*/ 9998 w 10001"/>
                      <a:gd name="connsiteY5" fmla="*/ 5748 h 14825"/>
                      <a:gd name="connsiteX6" fmla="*/ 8721 w 10001"/>
                      <a:gd name="connsiteY6" fmla="*/ 9207 h 14825"/>
                      <a:gd name="connsiteX7" fmla="*/ 6011 w 10001"/>
                      <a:gd name="connsiteY7" fmla="*/ 14823 h 14825"/>
                      <a:gd name="connsiteX8" fmla="*/ 3914 w 10001"/>
                      <a:gd name="connsiteY8" fmla="*/ 9895 h 14825"/>
                      <a:gd name="connsiteX9" fmla="*/ 2716 w 10001"/>
                      <a:gd name="connsiteY9" fmla="*/ 7797 h 14825"/>
                      <a:gd name="connsiteX10" fmla="*/ 1479 w 10001"/>
                      <a:gd name="connsiteY10" fmla="*/ 7402 h 14825"/>
                      <a:gd name="connsiteX11" fmla="*/ 4 w 10001"/>
                      <a:gd name="connsiteY11" fmla="*/ 3989 h 14825"/>
                      <a:gd name="connsiteX0" fmla="*/ 4 w 10001"/>
                      <a:gd name="connsiteY0" fmla="*/ 7436 h 18272"/>
                      <a:gd name="connsiteX1" fmla="*/ 890 w 10001"/>
                      <a:gd name="connsiteY1" fmla="*/ 5022 h 18272"/>
                      <a:gd name="connsiteX2" fmla="*/ 3902 w 10001"/>
                      <a:gd name="connsiteY2" fmla="*/ 4440 h 18272"/>
                      <a:gd name="connsiteX3" fmla="*/ 6026 w 10001"/>
                      <a:gd name="connsiteY3" fmla="*/ 0 h 18272"/>
                      <a:gd name="connsiteX4" fmla="*/ 8378 w 10001"/>
                      <a:gd name="connsiteY4" fmla="*/ 4443 h 18272"/>
                      <a:gd name="connsiteX5" fmla="*/ 9998 w 10001"/>
                      <a:gd name="connsiteY5" fmla="*/ 9195 h 18272"/>
                      <a:gd name="connsiteX6" fmla="*/ 8721 w 10001"/>
                      <a:gd name="connsiteY6" fmla="*/ 12654 h 18272"/>
                      <a:gd name="connsiteX7" fmla="*/ 6011 w 10001"/>
                      <a:gd name="connsiteY7" fmla="*/ 18270 h 18272"/>
                      <a:gd name="connsiteX8" fmla="*/ 3914 w 10001"/>
                      <a:gd name="connsiteY8" fmla="*/ 13342 h 18272"/>
                      <a:gd name="connsiteX9" fmla="*/ 2716 w 10001"/>
                      <a:gd name="connsiteY9" fmla="*/ 11244 h 18272"/>
                      <a:gd name="connsiteX10" fmla="*/ 1479 w 10001"/>
                      <a:gd name="connsiteY10" fmla="*/ 10849 h 18272"/>
                      <a:gd name="connsiteX11" fmla="*/ 4 w 10001"/>
                      <a:gd name="connsiteY11" fmla="*/ 7436 h 18272"/>
                      <a:gd name="connsiteX0" fmla="*/ 1 w 9998"/>
                      <a:gd name="connsiteY0" fmla="*/ 7436 h 18272"/>
                      <a:gd name="connsiteX1" fmla="*/ 3899 w 9998"/>
                      <a:gd name="connsiteY1" fmla="*/ 4440 h 18272"/>
                      <a:gd name="connsiteX2" fmla="*/ 6023 w 9998"/>
                      <a:gd name="connsiteY2" fmla="*/ 0 h 18272"/>
                      <a:gd name="connsiteX3" fmla="*/ 8375 w 9998"/>
                      <a:gd name="connsiteY3" fmla="*/ 4443 h 18272"/>
                      <a:gd name="connsiteX4" fmla="*/ 9995 w 9998"/>
                      <a:gd name="connsiteY4" fmla="*/ 9195 h 18272"/>
                      <a:gd name="connsiteX5" fmla="*/ 8718 w 9998"/>
                      <a:gd name="connsiteY5" fmla="*/ 12654 h 18272"/>
                      <a:gd name="connsiteX6" fmla="*/ 6008 w 9998"/>
                      <a:gd name="connsiteY6" fmla="*/ 18270 h 18272"/>
                      <a:gd name="connsiteX7" fmla="*/ 3911 w 9998"/>
                      <a:gd name="connsiteY7" fmla="*/ 13342 h 18272"/>
                      <a:gd name="connsiteX8" fmla="*/ 2713 w 9998"/>
                      <a:gd name="connsiteY8" fmla="*/ 11244 h 18272"/>
                      <a:gd name="connsiteX9" fmla="*/ 1476 w 9998"/>
                      <a:gd name="connsiteY9" fmla="*/ 10849 h 18272"/>
                      <a:gd name="connsiteX10" fmla="*/ 1 w 9998"/>
                      <a:gd name="connsiteY10" fmla="*/ 7436 h 18272"/>
                      <a:gd name="connsiteX0" fmla="*/ 35 w 8559"/>
                      <a:gd name="connsiteY0" fmla="*/ 5938 h 10000"/>
                      <a:gd name="connsiteX1" fmla="*/ 2459 w 8559"/>
                      <a:gd name="connsiteY1" fmla="*/ 2430 h 10000"/>
                      <a:gd name="connsiteX2" fmla="*/ 4583 w 8559"/>
                      <a:gd name="connsiteY2" fmla="*/ 0 h 10000"/>
                      <a:gd name="connsiteX3" fmla="*/ 6936 w 8559"/>
                      <a:gd name="connsiteY3" fmla="*/ 2432 h 10000"/>
                      <a:gd name="connsiteX4" fmla="*/ 8556 w 8559"/>
                      <a:gd name="connsiteY4" fmla="*/ 5032 h 10000"/>
                      <a:gd name="connsiteX5" fmla="*/ 7279 w 8559"/>
                      <a:gd name="connsiteY5" fmla="*/ 6925 h 10000"/>
                      <a:gd name="connsiteX6" fmla="*/ 4568 w 8559"/>
                      <a:gd name="connsiteY6" fmla="*/ 9999 h 10000"/>
                      <a:gd name="connsiteX7" fmla="*/ 2471 w 8559"/>
                      <a:gd name="connsiteY7" fmla="*/ 7302 h 10000"/>
                      <a:gd name="connsiteX8" fmla="*/ 1273 w 8559"/>
                      <a:gd name="connsiteY8" fmla="*/ 6154 h 10000"/>
                      <a:gd name="connsiteX9" fmla="*/ 35 w 8559"/>
                      <a:gd name="connsiteY9" fmla="*/ 5938 h 10000"/>
                      <a:gd name="connsiteX0" fmla="*/ 49 w 9820"/>
                      <a:gd name="connsiteY0" fmla="*/ 4655 h 10000"/>
                      <a:gd name="connsiteX1" fmla="*/ 2693 w 9820"/>
                      <a:gd name="connsiteY1" fmla="*/ 2430 h 10000"/>
                      <a:gd name="connsiteX2" fmla="*/ 5175 w 9820"/>
                      <a:gd name="connsiteY2" fmla="*/ 0 h 10000"/>
                      <a:gd name="connsiteX3" fmla="*/ 7924 w 9820"/>
                      <a:gd name="connsiteY3" fmla="*/ 2432 h 10000"/>
                      <a:gd name="connsiteX4" fmla="*/ 9816 w 9820"/>
                      <a:gd name="connsiteY4" fmla="*/ 5032 h 10000"/>
                      <a:gd name="connsiteX5" fmla="*/ 8324 w 9820"/>
                      <a:gd name="connsiteY5" fmla="*/ 6925 h 10000"/>
                      <a:gd name="connsiteX6" fmla="*/ 5157 w 9820"/>
                      <a:gd name="connsiteY6" fmla="*/ 9999 h 10000"/>
                      <a:gd name="connsiteX7" fmla="*/ 2707 w 9820"/>
                      <a:gd name="connsiteY7" fmla="*/ 7302 h 10000"/>
                      <a:gd name="connsiteX8" fmla="*/ 1307 w 9820"/>
                      <a:gd name="connsiteY8" fmla="*/ 6154 h 10000"/>
                      <a:gd name="connsiteX9" fmla="*/ 49 w 9820"/>
                      <a:gd name="connsiteY9" fmla="*/ 4655 h 10000"/>
                      <a:gd name="connsiteX0" fmla="*/ 45 w 9995"/>
                      <a:gd name="connsiteY0" fmla="*/ 4655 h 10000"/>
                      <a:gd name="connsiteX1" fmla="*/ 2737 w 9995"/>
                      <a:gd name="connsiteY1" fmla="*/ 2430 h 10000"/>
                      <a:gd name="connsiteX2" fmla="*/ 5265 w 9995"/>
                      <a:gd name="connsiteY2" fmla="*/ 0 h 10000"/>
                      <a:gd name="connsiteX3" fmla="*/ 8064 w 9995"/>
                      <a:gd name="connsiteY3" fmla="*/ 2432 h 10000"/>
                      <a:gd name="connsiteX4" fmla="*/ 9991 w 9995"/>
                      <a:gd name="connsiteY4" fmla="*/ 5032 h 10000"/>
                      <a:gd name="connsiteX5" fmla="*/ 8472 w 9995"/>
                      <a:gd name="connsiteY5" fmla="*/ 6925 h 10000"/>
                      <a:gd name="connsiteX6" fmla="*/ 5247 w 9995"/>
                      <a:gd name="connsiteY6" fmla="*/ 9999 h 10000"/>
                      <a:gd name="connsiteX7" fmla="*/ 2752 w 9995"/>
                      <a:gd name="connsiteY7" fmla="*/ 7302 h 10000"/>
                      <a:gd name="connsiteX8" fmla="*/ 1374 w 9995"/>
                      <a:gd name="connsiteY8" fmla="*/ 6984 h 10000"/>
                      <a:gd name="connsiteX9" fmla="*/ 45 w 9995"/>
                      <a:gd name="connsiteY9" fmla="*/ 4655 h 10000"/>
                      <a:gd name="connsiteX0" fmla="*/ 45 w 10000"/>
                      <a:gd name="connsiteY0" fmla="*/ 5032 h 10377"/>
                      <a:gd name="connsiteX1" fmla="*/ 2738 w 10000"/>
                      <a:gd name="connsiteY1" fmla="*/ 2807 h 10377"/>
                      <a:gd name="connsiteX2" fmla="*/ 4886 w 10000"/>
                      <a:gd name="connsiteY2" fmla="*/ 0 h 10377"/>
                      <a:gd name="connsiteX3" fmla="*/ 8068 w 10000"/>
                      <a:gd name="connsiteY3" fmla="*/ 2809 h 10377"/>
                      <a:gd name="connsiteX4" fmla="*/ 9996 w 10000"/>
                      <a:gd name="connsiteY4" fmla="*/ 5409 h 10377"/>
                      <a:gd name="connsiteX5" fmla="*/ 8476 w 10000"/>
                      <a:gd name="connsiteY5" fmla="*/ 7302 h 10377"/>
                      <a:gd name="connsiteX6" fmla="*/ 5250 w 10000"/>
                      <a:gd name="connsiteY6" fmla="*/ 10376 h 10377"/>
                      <a:gd name="connsiteX7" fmla="*/ 2753 w 10000"/>
                      <a:gd name="connsiteY7" fmla="*/ 7679 h 10377"/>
                      <a:gd name="connsiteX8" fmla="*/ 1375 w 10000"/>
                      <a:gd name="connsiteY8" fmla="*/ 7361 h 10377"/>
                      <a:gd name="connsiteX9" fmla="*/ 45 w 10000"/>
                      <a:gd name="connsiteY9" fmla="*/ 5032 h 10377"/>
                      <a:gd name="connsiteX0" fmla="*/ 45 w 10000"/>
                      <a:gd name="connsiteY0" fmla="*/ 5036 h 10381"/>
                      <a:gd name="connsiteX1" fmla="*/ 2738 w 10000"/>
                      <a:gd name="connsiteY1" fmla="*/ 2811 h 10381"/>
                      <a:gd name="connsiteX2" fmla="*/ 4886 w 10000"/>
                      <a:gd name="connsiteY2" fmla="*/ 4 h 10381"/>
                      <a:gd name="connsiteX3" fmla="*/ 8068 w 10000"/>
                      <a:gd name="connsiteY3" fmla="*/ 2813 h 10381"/>
                      <a:gd name="connsiteX4" fmla="*/ 9996 w 10000"/>
                      <a:gd name="connsiteY4" fmla="*/ 5413 h 10381"/>
                      <a:gd name="connsiteX5" fmla="*/ 8476 w 10000"/>
                      <a:gd name="connsiteY5" fmla="*/ 7306 h 10381"/>
                      <a:gd name="connsiteX6" fmla="*/ 5250 w 10000"/>
                      <a:gd name="connsiteY6" fmla="*/ 10380 h 10381"/>
                      <a:gd name="connsiteX7" fmla="*/ 2753 w 10000"/>
                      <a:gd name="connsiteY7" fmla="*/ 7683 h 10381"/>
                      <a:gd name="connsiteX8" fmla="*/ 1375 w 10000"/>
                      <a:gd name="connsiteY8" fmla="*/ 7365 h 10381"/>
                      <a:gd name="connsiteX9" fmla="*/ 45 w 10000"/>
                      <a:gd name="connsiteY9" fmla="*/ 5036 h 10381"/>
                      <a:gd name="connsiteX0" fmla="*/ 45 w 10000"/>
                      <a:gd name="connsiteY0" fmla="*/ 5036 h 10796"/>
                      <a:gd name="connsiteX1" fmla="*/ 2738 w 10000"/>
                      <a:gd name="connsiteY1" fmla="*/ 2811 h 10796"/>
                      <a:gd name="connsiteX2" fmla="*/ 4886 w 10000"/>
                      <a:gd name="connsiteY2" fmla="*/ 4 h 10796"/>
                      <a:gd name="connsiteX3" fmla="*/ 8068 w 10000"/>
                      <a:gd name="connsiteY3" fmla="*/ 2813 h 10796"/>
                      <a:gd name="connsiteX4" fmla="*/ 9996 w 10000"/>
                      <a:gd name="connsiteY4" fmla="*/ 5413 h 10796"/>
                      <a:gd name="connsiteX5" fmla="*/ 8476 w 10000"/>
                      <a:gd name="connsiteY5" fmla="*/ 7306 h 10796"/>
                      <a:gd name="connsiteX6" fmla="*/ 5202 w 10000"/>
                      <a:gd name="connsiteY6" fmla="*/ 10795 h 10796"/>
                      <a:gd name="connsiteX7" fmla="*/ 2753 w 10000"/>
                      <a:gd name="connsiteY7" fmla="*/ 7683 h 10796"/>
                      <a:gd name="connsiteX8" fmla="*/ 1375 w 10000"/>
                      <a:gd name="connsiteY8" fmla="*/ 7365 h 10796"/>
                      <a:gd name="connsiteX9" fmla="*/ 45 w 10000"/>
                      <a:gd name="connsiteY9" fmla="*/ 5036 h 10796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5 w 10000"/>
                      <a:gd name="connsiteY0" fmla="*/ 5036 h 10795"/>
                      <a:gd name="connsiteX1" fmla="*/ 2738 w 10000"/>
                      <a:gd name="connsiteY1" fmla="*/ 2811 h 10795"/>
                      <a:gd name="connsiteX2" fmla="*/ 4886 w 10000"/>
                      <a:gd name="connsiteY2" fmla="*/ 4 h 10795"/>
                      <a:gd name="connsiteX3" fmla="*/ 8068 w 10000"/>
                      <a:gd name="connsiteY3" fmla="*/ 2813 h 10795"/>
                      <a:gd name="connsiteX4" fmla="*/ 9996 w 10000"/>
                      <a:gd name="connsiteY4" fmla="*/ 5413 h 10795"/>
                      <a:gd name="connsiteX5" fmla="*/ 8476 w 10000"/>
                      <a:gd name="connsiteY5" fmla="*/ 7306 h 10795"/>
                      <a:gd name="connsiteX6" fmla="*/ 5202 w 10000"/>
                      <a:gd name="connsiteY6" fmla="*/ 10795 h 10795"/>
                      <a:gd name="connsiteX7" fmla="*/ 2753 w 10000"/>
                      <a:gd name="connsiteY7" fmla="*/ 7683 h 10795"/>
                      <a:gd name="connsiteX8" fmla="*/ 1375 w 10000"/>
                      <a:gd name="connsiteY8" fmla="*/ 7365 h 10795"/>
                      <a:gd name="connsiteX9" fmla="*/ 45 w 10000"/>
                      <a:gd name="connsiteY9" fmla="*/ 5036 h 10795"/>
                      <a:gd name="connsiteX0" fmla="*/ 4 w 9959"/>
                      <a:gd name="connsiteY0" fmla="*/ 5593 h 11352"/>
                      <a:gd name="connsiteX1" fmla="*/ 1089 w 9959"/>
                      <a:gd name="connsiteY1" fmla="*/ 469 h 11352"/>
                      <a:gd name="connsiteX2" fmla="*/ 4845 w 9959"/>
                      <a:gd name="connsiteY2" fmla="*/ 561 h 11352"/>
                      <a:gd name="connsiteX3" fmla="*/ 8027 w 9959"/>
                      <a:gd name="connsiteY3" fmla="*/ 3370 h 11352"/>
                      <a:gd name="connsiteX4" fmla="*/ 9955 w 9959"/>
                      <a:gd name="connsiteY4" fmla="*/ 5970 h 11352"/>
                      <a:gd name="connsiteX5" fmla="*/ 8435 w 9959"/>
                      <a:gd name="connsiteY5" fmla="*/ 7863 h 11352"/>
                      <a:gd name="connsiteX6" fmla="*/ 5161 w 9959"/>
                      <a:gd name="connsiteY6" fmla="*/ 11352 h 11352"/>
                      <a:gd name="connsiteX7" fmla="*/ 2712 w 9959"/>
                      <a:gd name="connsiteY7" fmla="*/ 8240 h 11352"/>
                      <a:gd name="connsiteX8" fmla="*/ 1334 w 9959"/>
                      <a:gd name="connsiteY8" fmla="*/ 7922 h 11352"/>
                      <a:gd name="connsiteX9" fmla="*/ 4 w 9959"/>
                      <a:gd name="connsiteY9" fmla="*/ 5593 h 11352"/>
                      <a:gd name="connsiteX0" fmla="*/ 0 w 11223"/>
                      <a:gd name="connsiteY0" fmla="*/ 3835 h 9929"/>
                      <a:gd name="connsiteX1" fmla="*/ 2316 w 11223"/>
                      <a:gd name="connsiteY1" fmla="*/ 342 h 9929"/>
                      <a:gd name="connsiteX2" fmla="*/ 6088 w 11223"/>
                      <a:gd name="connsiteY2" fmla="*/ 423 h 9929"/>
                      <a:gd name="connsiteX3" fmla="*/ 9283 w 11223"/>
                      <a:gd name="connsiteY3" fmla="*/ 2898 h 9929"/>
                      <a:gd name="connsiteX4" fmla="*/ 11219 w 11223"/>
                      <a:gd name="connsiteY4" fmla="*/ 5188 h 9929"/>
                      <a:gd name="connsiteX5" fmla="*/ 9693 w 11223"/>
                      <a:gd name="connsiteY5" fmla="*/ 6856 h 9929"/>
                      <a:gd name="connsiteX6" fmla="*/ 6405 w 11223"/>
                      <a:gd name="connsiteY6" fmla="*/ 9929 h 9929"/>
                      <a:gd name="connsiteX7" fmla="*/ 3946 w 11223"/>
                      <a:gd name="connsiteY7" fmla="*/ 7188 h 9929"/>
                      <a:gd name="connsiteX8" fmla="*/ 2562 w 11223"/>
                      <a:gd name="connsiteY8" fmla="*/ 6908 h 9929"/>
                      <a:gd name="connsiteX9" fmla="*/ 0 w 11223"/>
                      <a:gd name="connsiteY9" fmla="*/ 3835 h 9929"/>
                      <a:gd name="connsiteX0" fmla="*/ 0 w 9999"/>
                      <a:gd name="connsiteY0" fmla="*/ 3862 h 10000"/>
                      <a:gd name="connsiteX1" fmla="*/ 2064 w 9999"/>
                      <a:gd name="connsiteY1" fmla="*/ 344 h 10000"/>
                      <a:gd name="connsiteX2" fmla="*/ 5425 w 9999"/>
                      <a:gd name="connsiteY2" fmla="*/ 426 h 10000"/>
                      <a:gd name="connsiteX3" fmla="*/ 8271 w 9999"/>
                      <a:gd name="connsiteY3" fmla="*/ 2919 h 10000"/>
                      <a:gd name="connsiteX4" fmla="*/ 9996 w 9999"/>
                      <a:gd name="connsiteY4" fmla="*/ 5225 h 10000"/>
                      <a:gd name="connsiteX5" fmla="*/ 8637 w 9999"/>
                      <a:gd name="connsiteY5" fmla="*/ 6905 h 10000"/>
                      <a:gd name="connsiteX6" fmla="*/ 5707 w 9999"/>
                      <a:gd name="connsiteY6" fmla="*/ 10000 h 10000"/>
                      <a:gd name="connsiteX7" fmla="*/ 2283 w 9999"/>
                      <a:gd name="connsiteY7" fmla="*/ 6957 h 10000"/>
                      <a:gd name="connsiteX8" fmla="*/ 0 w 9999"/>
                      <a:gd name="connsiteY8" fmla="*/ 3862 h 10000"/>
                      <a:gd name="connsiteX0" fmla="*/ 124 w 10124"/>
                      <a:gd name="connsiteY0" fmla="*/ 3862 h 10000"/>
                      <a:gd name="connsiteX1" fmla="*/ 2188 w 10124"/>
                      <a:gd name="connsiteY1" fmla="*/ 344 h 10000"/>
                      <a:gd name="connsiteX2" fmla="*/ 5550 w 10124"/>
                      <a:gd name="connsiteY2" fmla="*/ 426 h 10000"/>
                      <a:gd name="connsiteX3" fmla="*/ 8396 w 10124"/>
                      <a:gd name="connsiteY3" fmla="*/ 2919 h 10000"/>
                      <a:gd name="connsiteX4" fmla="*/ 10121 w 10124"/>
                      <a:gd name="connsiteY4" fmla="*/ 5225 h 10000"/>
                      <a:gd name="connsiteX5" fmla="*/ 8762 w 10124"/>
                      <a:gd name="connsiteY5" fmla="*/ 6905 h 10000"/>
                      <a:gd name="connsiteX6" fmla="*/ 5832 w 10124"/>
                      <a:gd name="connsiteY6" fmla="*/ 10000 h 10000"/>
                      <a:gd name="connsiteX7" fmla="*/ 124 w 10124"/>
                      <a:gd name="connsiteY7" fmla="*/ 3862 h 10000"/>
                      <a:gd name="connsiteX0" fmla="*/ 43 w 10045"/>
                      <a:gd name="connsiteY0" fmla="*/ 3862 h 6912"/>
                      <a:gd name="connsiteX1" fmla="*/ 2107 w 10045"/>
                      <a:gd name="connsiteY1" fmla="*/ 344 h 6912"/>
                      <a:gd name="connsiteX2" fmla="*/ 5469 w 10045"/>
                      <a:gd name="connsiteY2" fmla="*/ 426 h 6912"/>
                      <a:gd name="connsiteX3" fmla="*/ 8315 w 10045"/>
                      <a:gd name="connsiteY3" fmla="*/ 2919 h 6912"/>
                      <a:gd name="connsiteX4" fmla="*/ 10040 w 10045"/>
                      <a:gd name="connsiteY4" fmla="*/ 5225 h 6912"/>
                      <a:gd name="connsiteX5" fmla="*/ 8681 w 10045"/>
                      <a:gd name="connsiteY5" fmla="*/ 6905 h 6912"/>
                      <a:gd name="connsiteX6" fmla="*/ 3967 w 10045"/>
                      <a:gd name="connsiteY6" fmla="*/ 5885 h 6912"/>
                      <a:gd name="connsiteX7" fmla="*/ 43 w 10045"/>
                      <a:gd name="connsiteY7" fmla="*/ 3862 h 6912"/>
                      <a:gd name="connsiteX0" fmla="*/ 47 w 10004"/>
                      <a:gd name="connsiteY0" fmla="*/ 5106 h 9519"/>
                      <a:gd name="connsiteX1" fmla="*/ 2102 w 10004"/>
                      <a:gd name="connsiteY1" fmla="*/ 17 h 9519"/>
                      <a:gd name="connsiteX2" fmla="*/ 6651 w 10004"/>
                      <a:gd name="connsiteY2" fmla="*/ 3484 h 9519"/>
                      <a:gd name="connsiteX3" fmla="*/ 8282 w 10004"/>
                      <a:gd name="connsiteY3" fmla="*/ 3742 h 9519"/>
                      <a:gd name="connsiteX4" fmla="*/ 9999 w 10004"/>
                      <a:gd name="connsiteY4" fmla="*/ 7078 h 9519"/>
                      <a:gd name="connsiteX5" fmla="*/ 8646 w 10004"/>
                      <a:gd name="connsiteY5" fmla="*/ 9509 h 9519"/>
                      <a:gd name="connsiteX6" fmla="*/ 3953 w 10004"/>
                      <a:gd name="connsiteY6" fmla="*/ 8033 h 9519"/>
                      <a:gd name="connsiteX7" fmla="*/ 47 w 10004"/>
                      <a:gd name="connsiteY7" fmla="*/ 5106 h 9519"/>
                      <a:gd name="connsiteX0" fmla="*/ 43 w 9996"/>
                      <a:gd name="connsiteY0" fmla="*/ 6232 h 10868"/>
                      <a:gd name="connsiteX1" fmla="*/ 2097 w 9996"/>
                      <a:gd name="connsiteY1" fmla="*/ 886 h 10868"/>
                      <a:gd name="connsiteX2" fmla="*/ 5642 w 9996"/>
                      <a:gd name="connsiteY2" fmla="*/ 385 h 10868"/>
                      <a:gd name="connsiteX3" fmla="*/ 8275 w 9996"/>
                      <a:gd name="connsiteY3" fmla="*/ 4799 h 10868"/>
                      <a:gd name="connsiteX4" fmla="*/ 9991 w 9996"/>
                      <a:gd name="connsiteY4" fmla="*/ 8304 h 10868"/>
                      <a:gd name="connsiteX5" fmla="*/ 8639 w 9996"/>
                      <a:gd name="connsiteY5" fmla="*/ 10857 h 10868"/>
                      <a:gd name="connsiteX6" fmla="*/ 3947 w 9996"/>
                      <a:gd name="connsiteY6" fmla="*/ 9307 h 10868"/>
                      <a:gd name="connsiteX7" fmla="*/ 43 w 9996"/>
                      <a:gd name="connsiteY7" fmla="*/ 6232 h 10868"/>
                      <a:gd name="connsiteX0" fmla="*/ 43 w 10004"/>
                      <a:gd name="connsiteY0" fmla="*/ 5543 h 9809"/>
                      <a:gd name="connsiteX1" fmla="*/ 2098 w 10004"/>
                      <a:gd name="connsiteY1" fmla="*/ 624 h 9809"/>
                      <a:gd name="connsiteX2" fmla="*/ 5644 w 10004"/>
                      <a:gd name="connsiteY2" fmla="*/ 163 h 9809"/>
                      <a:gd name="connsiteX3" fmla="*/ 8163 w 10004"/>
                      <a:gd name="connsiteY3" fmla="*/ 1492 h 9809"/>
                      <a:gd name="connsiteX4" fmla="*/ 9995 w 10004"/>
                      <a:gd name="connsiteY4" fmla="*/ 7450 h 9809"/>
                      <a:gd name="connsiteX5" fmla="*/ 8642 w 10004"/>
                      <a:gd name="connsiteY5" fmla="*/ 9799 h 9809"/>
                      <a:gd name="connsiteX6" fmla="*/ 3949 w 10004"/>
                      <a:gd name="connsiteY6" fmla="*/ 8373 h 9809"/>
                      <a:gd name="connsiteX7" fmla="*/ 43 w 10004"/>
                      <a:gd name="connsiteY7" fmla="*/ 5543 h 9809"/>
                      <a:gd name="connsiteX0" fmla="*/ 43 w 8950"/>
                      <a:gd name="connsiteY0" fmla="*/ 5651 h 10081"/>
                      <a:gd name="connsiteX1" fmla="*/ 2097 w 8950"/>
                      <a:gd name="connsiteY1" fmla="*/ 636 h 10081"/>
                      <a:gd name="connsiteX2" fmla="*/ 5642 w 8950"/>
                      <a:gd name="connsiteY2" fmla="*/ 166 h 10081"/>
                      <a:gd name="connsiteX3" fmla="*/ 8160 w 8950"/>
                      <a:gd name="connsiteY3" fmla="*/ 1521 h 10081"/>
                      <a:gd name="connsiteX4" fmla="*/ 8473 w 8950"/>
                      <a:gd name="connsiteY4" fmla="*/ 5322 h 10081"/>
                      <a:gd name="connsiteX5" fmla="*/ 8639 w 8950"/>
                      <a:gd name="connsiteY5" fmla="*/ 9990 h 10081"/>
                      <a:gd name="connsiteX6" fmla="*/ 3947 w 8950"/>
                      <a:gd name="connsiteY6" fmla="*/ 8536 h 10081"/>
                      <a:gd name="connsiteX7" fmla="*/ 43 w 8950"/>
                      <a:gd name="connsiteY7" fmla="*/ 5651 h 10081"/>
                      <a:gd name="connsiteX0" fmla="*/ 48 w 9651"/>
                      <a:gd name="connsiteY0" fmla="*/ 5606 h 8648"/>
                      <a:gd name="connsiteX1" fmla="*/ 2343 w 9651"/>
                      <a:gd name="connsiteY1" fmla="*/ 631 h 8648"/>
                      <a:gd name="connsiteX2" fmla="*/ 6304 w 9651"/>
                      <a:gd name="connsiteY2" fmla="*/ 165 h 8648"/>
                      <a:gd name="connsiteX3" fmla="*/ 9117 w 9651"/>
                      <a:gd name="connsiteY3" fmla="*/ 1509 h 8648"/>
                      <a:gd name="connsiteX4" fmla="*/ 9467 w 9651"/>
                      <a:gd name="connsiteY4" fmla="*/ 5279 h 8648"/>
                      <a:gd name="connsiteX5" fmla="*/ 6997 w 9651"/>
                      <a:gd name="connsiteY5" fmla="*/ 8019 h 8648"/>
                      <a:gd name="connsiteX6" fmla="*/ 4410 w 9651"/>
                      <a:gd name="connsiteY6" fmla="*/ 8467 h 8648"/>
                      <a:gd name="connsiteX7" fmla="*/ 48 w 9651"/>
                      <a:gd name="connsiteY7" fmla="*/ 5606 h 8648"/>
                      <a:gd name="connsiteX0" fmla="*/ 41 w 9991"/>
                      <a:gd name="connsiteY0" fmla="*/ 6482 h 9316"/>
                      <a:gd name="connsiteX1" fmla="*/ 2419 w 9991"/>
                      <a:gd name="connsiteY1" fmla="*/ 730 h 9316"/>
                      <a:gd name="connsiteX2" fmla="*/ 6523 w 9991"/>
                      <a:gd name="connsiteY2" fmla="*/ 191 h 9316"/>
                      <a:gd name="connsiteX3" fmla="*/ 9438 w 9991"/>
                      <a:gd name="connsiteY3" fmla="*/ 1745 h 9316"/>
                      <a:gd name="connsiteX4" fmla="*/ 9800 w 9991"/>
                      <a:gd name="connsiteY4" fmla="*/ 6104 h 9316"/>
                      <a:gd name="connsiteX5" fmla="*/ 7241 w 9991"/>
                      <a:gd name="connsiteY5" fmla="*/ 9273 h 9316"/>
                      <a:gd name="connsiteX6" fmla="*/ 1411 w 9991"/>
                      <a:gd name="connsiteY6" fmla="*/ 7856 h 9316"/>
                      <a:gd name="connsiteX7" fmla="*/ 41 w 9991"/>
                      <a:gd name="connsiteY7" fmla="*/ 6482 h 9316"/>
                      <a:gd name="connsiteX0" fmla="*/ 19 w 10708"/>
                      <a:gd name="connsiteY0" fmla="*/ 7721 h 10038"/>
                      <a:gd name="connsiteX1" fmla="*/ 3129 w 10708"/>
                      <a:gd name="connsiteY1" fmla="*/ 825 h 10038"/>
                      <a:gd name="connsiteX2" fmla="*/ 7237 w 10708"/>
                      <a:gd name="connsiteY2" fmla="*/ 246 h 10038"/>
                      <a:gd name="connsiteX3" fmla="*/ 10155 w 10708"/>
                      <a:gd name="connsiteY3" fmla="*/ 1914 h 10038"/>
                      <a:gd name="connsiteX4" fmla="*/ 10517 w 10708"/>
                      <a:gd name="connsiteY4" fmla="*/ 6593 h 10038"/>
                      <a:gd name="connsiteX5" fmla="*/ 7956 w 10708"/>
                      <a:gd name="connsiteY5" fmla="*/ 9995 h 10038"/>
                      <a:gd name="connsiteX6" fmla="*/ 2120 w 10708"/>
                      <a:gd name="connsiteY6" fmla="*/ 8474 h 10038"/>
                      <a:gd name="connsiteX7" fmla="*/ 19 w 10708"/>
                      <a:gd name="connsiteY7" fmla="*/ 7721 h 10038"/>
                      <a:gd name="connsiteX0" fmla="*/ 359 w 11048"/>
                      <a:gd name="connsiteY0" fmla="*/ 7721 h 10038"/>
                      <a:gd name="connsiteX1" fmla="*/ 3469 w 11048"/>
                      <a:gd name="connsiteY1" fmla="*/ 825 h 10038"/>
                      <a:gd name="connsiteX2" fmla="*/ 7577 w 11048"/>
                      <a:gd name="connsiteY2" fmla="*/ 246 h 10038"/>
                      <a:gd name="connsiteX3" fmla="*/ 10495 w 11048"/>
                      <a:gd name="connsiteY3" fmla="*/ 1914 h 10038"/>
                      <a:gd name="connsiteX4" fmla="*/ 10857 w 11048"/>
                      <a:gd name="connsiteY4" fmla="*/ 6593 h 10038"/>
                      <a:gd name="connsiteX5" fmla="*/ 8296 w 11048"/>
                      <a:gd name="connsiteY5" fmla="*/ 9995 h 10038"/>
                      <a:gd name="connsiteX6" fmla="*/ 2460 w 11048"/>
                      <a:gd name="connsiteY6" fmla="*/ 8474 h 10038"/>
                      <a:gd name="connsiteX7" fmla="*/ 359 w 11048"/>
                      <a:gd name="connsiteY7" fmla="*/ 7721 h 10038"/>
                      <a:gd name="connsiteX0" fmla="*/ 359 w 11048"/>
                      <a:gd name="connsiteY0" fmla="*/ 8392 h 10075"/>
                      <a:gd name="connsiteX1" fmla="*/ 3469 w 11048"/>
                      <a:gd name="connsiteY1" fmla="*/ 864 h 10075"/>
                      <a:gd name="connsiteX2" fmla="*/ 7577 w 11048"/>
                      <a:gd name="connsiteY2" fmla="*/ 285 h 10075"/>
                      <a:gd name="connsiteX3" fmla="*/ 10495 w 11048"/>
                      <a:gd name="connsiteY3" fmla="*/ 1953 h 10075"/>
                      <a:gd name="connsiteX4" fmla="*/ 10857 w 11048"/>
                      <a:gd name="connsiteY4" fmla="*/ 6632 h 10075"/>
                      <a:gd name="connsiteX5" fmla="*/ 8296 w 11048"/>
                      <a:gd name="connsiteY5" fmla="*/ 10034 h 10075"/>
                      <a:gd name="connsiteX6" fmla="*/ 2460 w 11048"/>
                      <a:gd name="connsiteY6" fmla="*/ 8513 h 10075"/>
                      <a:gd name="connsiteX7" fmla="*/ 359 w 11048"/>
                      <a:gd name="connsiteY7" fmla="*/ 8392 h 10075"/>
                      <a:gd name="connsiteX0" fmla="*/ 371 w 11060"/>
                      <a:gd name="connsiteY0" fmla="*/ 8392 h 10075"/>
                      <a:gd name="connsiteX1" fmla="*/ 3481 w 11060"/>
                      <a:gd name="connsiteY1" fmla="*/ 864 h 10075"/>
                      <a:gd name="connsiteX2" fmla="*/ 7589 w 11060"/>
                      <a:gd name="connsiteY2" fmla="*/ 285 h 10075"/>
                      <a:gd name="connsiteX3" fmla="*/ 10507 w 11060"/>
                      <a:gd name="connsiteY3" fmla="*/ 1953 h 10075"/>
                      <a:gd name="connsiteX4" fmla="*/ 10869 w 11060"/>
                      <a:gd name="connsiteY4" fmla="*/ 6632 h 10075"/>
                      <a:gd name="connsiteX5" fmla="*/ 8308 w 11060"/>
                      <a:gd name="connsiteY5" fmla="*/ 10034 h 10075"/>
                      <a:gd name="connsiteX6" fmla="*/ 2472 w 11060"/>
                      <a:gd name="connsiteY6" fmla="*/ 8513 h 10075"/>
                      <a:gd name="connsiteX7" fmla="*/ 371 w 11060"/>
                      <a:gd name="connsiteY7" fmla="*/ 8392 h 10075"/>
                      <a:gd name="connsiteX0" fmla="*/ 54 w 10743"/>
                      <a:gd name="connsiteY0" fmla="*/ 9468 h 11151"/>
                      <a:gd name="connsiteX1" fmla="*/ 4027 w 10743"/>
                      <a:gd name="connsiteY1" fmla="*/ 495 h 11151"/>
                      <a:gd name="connsiteX2" fmla="*/ 7272 w 10743"/>
                      <a:gd name="connsiteY2" fmla="*/ 1361 h 11151"/>
                      <a:gd name="connsiteX3" fmla="*/ 10190 w 10743"/>
                      <a:gd name="connsiteY3" fmla="*/ 3029 h 11151"/>
                      <a:gd name="connsiteX4" fmla="*/ 10552 w 10743"/>
                      <a:gd name="connsiteY4" fmla="*/ 7708 h 11151"/>
                      <a:gd name="connsiteX5" fmla="*/ 7991 w 10743"/>
                      <a:gd name="connsiteY5" fmla="*/ 11110 h 11151"/>
                      <a:gd name="connsiteX6" fmla="*/ 2155 w 10743"/>
                      <a:gd name="connsiteY6" fmla="*/ 9589 h 11151"/>
                      <a:gd name="connsiteX7" fmla="*/ 54 w 10743"/>
                      <a:gd name="connsiteY7" fmla="*/ 9468 h 11151"/>
                      <a:gd name="connsiteX0" fmla="*/ 54 w 10743"/>
                      <a:gd name="connsiteY0" fmla="*/ 9506 h 11189"/>
                      <a:gd name="connsiteX1" fmla="*/ 4027 w 10743"/>
                      <a:gd name="connsiteY1" fmla="*/ 533 h 11189"/>
                      <a:gd name="connsiteX2" fmla="*/ 7272 w 10743"/>
                      <a:gd name="connsiteY2" fmla="*/ 1399 h 11189"/>
                      <a:gd name="connsiteX3" fmla="*/ 10190 w 10743"/>
                      <a:gd name="connsiteY3" fmla="*/ 3067 h 11189"/>
                      <a:gd name="connsiteX4" fmla="*/ 10552 w 10743"/>
                      <a:gd name="connsiteY4" fmla="*/ 7746 h 11189"/>
                      <a:gd name="connsiteX5" fmla="*/ 7991 w 10743"/>
                      <a:gd name="connsiteY5" fmla="*/ 11148 h 11189"/>
                      <a:gd name="connsiteX6" fmla="*/ 2155 w 10743"/>
                      <a:gd name="connsiteY6" fmla="*/ 9627 h 11189"/>
                      <a:gd name="connsiteX7" fmla="*/ 54 w 10743"/>
                      <a:gd name="connsiteY7" fmla="*/ 9506 h 11189"/>
                      <a:gd name="connsiteX0" fmla="*/ 40 w 11293"/>
                      <a:gd name="connsiteY0" fmla="*/ 9082 h 11127"/>
                      <a:gd name="connsiteX1" fmla="*/ 4577 w 11293"/>
                      <a:gd name="connsiteY1" fmla="*/ 470 h 11127"/>
                      <a:gd name="connsiteX2" fmla="*/ 7822 w 11293"/>
                      <a:gd name="connsiteY2" fmla="*/ 1336 h 11127"/>
                      <a:gd name="connsiteX3" fmla="*/ 10740 w 11293"/>
                      <a:gd name="connsiteY3" fmla="*/ 3004 h 11127"/>
                      <a:gd name="connsiteX4" fmla="*/ 11102 w 11293"/>
                      <a:gd name="connsiteY4" fmla="*/ 7683 h 11127"/>
                      <a:gd name="connsiteX5" fmla="*/ 8541 w 11293"/>
                      <a:gd name="connsiteY5" fmla="*/ 11085 h 11127"/>
                      <a:gd name="connsiteX6" fmla="*/ 2705 w 11293"/>
                      <a:gd name="connsiteY6" fmla="*/ 9564 h 11127"/>
                      <a:gd name="connsiteX7" fmla="*/ 40 w 11293"/>
                      <a:gd name="connsiteY7" fmla="*/ 9082 h 11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293" h="11127">
                        <a:moveTo>
                          <a:pt x="40" y="9082"/>
                        </a:moveTo>
                        <a:cubicBezTo>
                          <a:pt x="352" y="7566"/>
                          <a:pt x="3280" y="1761"/>
                          <a:pt x="4577" y="470"/>
                        </a:cubicBezTo>
                        <a:cubicBezTo>
                          <a:pt x="5874" y="-821"/>
                          <a:pt x="6795" y="914"/>
                          <a:pt x="7822" y="1336"/>
                        </a:cubicBezTo>
                        <a:cubicBezTo>
                          <a:pt x="8849" y="1758"/>
                          <a:pt x="10193" y="1947"/>
                          <a:pt x="10740" y="3004"/>
                        </a:cubicBezTo>
                        <a:cubicBezTo>
                          <a:pt x="11287" y="4061"/>
                          <a:pt x="11468" y="6337"/>
                          <a:pt x="11102" y="7683"/>
                        </a:cubicBezTo>
                        <a:cubicBezTo>
                          <a:pt x="10736" y="9030"/>
                          <a:pt x="9940" y="10771"/>
                          <a:pt x="8541" y="11085"/>
                        </a:cubicBezTo>
                        <a:cubicBezTo>
                          <a:pt x="7141" y="11398"/>
                          <a:pt x="4122" y="9898"/>
                          <a:pt x="2705" y="9564"/>
                        </a:cubicBezTo>
                        <a:cubicBezTo>
                          <a:pt x="1288" y="9230"/>
                          <a:pt x="-272" y="10598"/>
                          <a:pt x="40" y="9082"/>
                        </a:cubicBezTo>
                        <a:close/>
                      </a:path>
                    </a:pathLst>
                  </a:custGeom>
                  <a:solidFill>
                    <a:srgbClr val="9CE0F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defTabSz="685800">
                      <a:defRPr/>
                    </a:pPr>
                    <a:endParaRPr lang="en-US" sz="1350" kern="0" dirty="0">
                      <a:solidFill>
                        <a:srgbClr val="000000"/>
                      </a:solidFill>
                      <a:latin typeface="Arial" charset="0"/>
                      <a:ea typeface="ＭＳ Ｐゴシック" charset="0"/>
                    </a:endParaRPr>
                  </a:p>
                </p:txBody>
              </p:sp>
              <p:grpSp>
                <p:nvGrpSpPr>
                  <p:cNvPr id="717" name="Group 327">
                    <a:extLst>
                      <a:ext uri="{FF2B5EF4-FFF2-40B4-BE49-F238E27FC236}">
                        <a16:creationId xmlns:a16="http://schemas.microsoft.com/office/drawing/2014/main" id="{71072E0A-A047-B247-A8EE-DF18CE2E5CD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7908175" y="5241780"/>
                    <a:ext cx="536554" cy="263548"/>
                    <a:chOff x="1871277" y="1576300"/>
                    <a:chExt cx="1128371" cy="437861"/>
                  </a:xfrm>
                </p:grpSpPr>
                <p:sp>
                  <p:nvSpPr>
                    <p:cNvPr id="721" name="Oval 720">
                      <a:extLst>
                        <a:ext uri="{FF2B5EF4-FFF2-40B4-BE49-F238E27FC236}">
                          <a16:creationId xmlns:a16="http://schemas.microsoft.com/office/drawing/2014/main" id="{91D06C98-59E7-614E-8273-42A55EA47213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4446" y="1692905"/>
                      <a:ext cx="1125202" cy="321256"/>
                    </a:xfrm>
                    <a:prstGeom prst="ellipse">
                      <a:avLst/>
                    </a:prstGeom>
                    <a:gradFill flip="none"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0" scaled="1"/>
                      <a:tileRect/>
                    </a:gra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722" name="Rectangle 721">
                      <a:extLst>
                        <a:ext uri="{FF2B5EF4-FFF2-40B4-BE49-F238E27FC236}">
                          <a16:creationId xmlns:a16="http://schemas.microsoft.com/office/drawing/2014/main" id="{09278EB9-8AC0-1447-BAD1-DD9B5D739EF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1871277" y="1740499"/>
                      <a:ext cx="1128371" cy="11422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3333CC">
                            <a:lumMod val="75000"/>
                          </a:srgbClr>
                        </a:gs>
                        <a:gs pos="53000">
                          <a:srgbClr val="3333CC">
                            <a:lumMod val="60000"/>
                            <a:lumOff val="40000"/>
                          </a:srgbClr>
                        </a:gs>
                        <a:gs pos="100000">
                          <a:srgbClr val="3333CC">
                            <a:lumMod val="75000"/>
                          </a:srgbClr>
                        </a:gs>
                      </a:gsLst>
                      <a:lin ang="10800000" scaled="0"/>
                    </a:gra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723" name="Oval 722">
                      <a:extLst>
                        <a:ext uri="{FF2B5EF4-FFF2-40B4-BE49-F238E27FC236}">
                          <a16:creationId xmlns:a16="http://schemas.microsoft.com/office/drawing/2014/main" id="{2CBE7AD0-5785-9747-9E56-4BF8ABD881A5}"/>
                        </a:ext>
                      </a:extLst>
                    </p:cNvPr>
                    <p:cNvSpPr/>
                    <p:nvPr/>
                  </p:nvSpPr>
                  <p:spPr bwMode="auto">
                    <a:xfrm flipV="1">
                      <a:off x="1871277" y="1576300"/>
                      <a:ext cx="1125200" cy="321257"/>
                    </a:xfrm>
                    <a:prstGeom prst="ellipse">
                      <a:avLst/>
                    </a:prstGeom>
                    <a:solidFill>
                      <a:srgbClr val="FFFFFF">
                        <a:lumMod val="75000"/>
                      </a:srgbClr>
                    </a:solidFill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ln>
                          <a:solidFill>
                            <a:srgbClr val="000000"/>
                          </a:solidFill>
                        </a:ln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724" name="Freeform 723">
                      <a:extLst>
                        <a:ext uri="{FF2B5EF4-FFF2-40B4-BE49-F238E27FC236}">
                          <a16:creationId xmlns:a16="http://schemas.microsoft.com/office/drawing/2014/main" id="{BFA7769B-9F89-0943-9A16-C637EBA41BD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59708" y="1673868"/>
                      <a:ext cx="548339" cy="159438"/>
                    </a:xfrm>
                    <a:custGeom>
                      <a:avLst/>
                      <a:gdLst>
                        <a:gd name="connsiteX0" fmla="*/ 1486231 w 2944854"/>
                        <a:gd name="connsiteY0" fmla="*/ 727041 h 1302232"/>
                        <a:gd name="connsiteX1" fmla="*/ 257675 w 2944854"/>
                        <a:gd name="connsiteY1" fmla="*/ 1302232 h 1302232"/>
                        <a:gd name="connsiteX2" fmla="*/ 0 w 2944854"/>
                        <a:gd name="connsiteY2" fmla="*/ 1228607 h 1302232"/>
                        <a:gd name="connsiteX3" fmla="*/ 911064 w 2944854"/>
                        <a:gd name="connsiteY3" fmla="*/ 837478 h 1302232"/>
                        <a:gd name="connsiteX4" fmla="*/ 883456 w 2944854"/>
                        <a:gd name="connsiteY4" fmla="*/ 450949 h 1302232"/>
                        <a:gd name="connsiteX5" fmla="*/ 161047 w 2944854"/>
                        <a:gd name="connsiteY5" fmla="*/ 119640 h 1302232"/>
                        <a:gd name="connsiteX6" fmla="*/ 404917 w 2944854"/>
                        <a:gd name="connsiteY6" fmla="*/ 50617 h 1302232"/>
                        <a:gd name="connsiteX7" fmla="*/ 1477028 w 2944854"/>
                        <a:gd name="connsiteY7" fmla="*/ 501566 h 1302232"/>
                        <a:gd name="connsiteX8" fmla="*/ 2572146 w 2944854"/>
                        <a:gd name="connsiteY8" fmla="*/ 0 h 1302232"/>
                        <a:gd name="connsiteX9" fmla="*/ 2875834 w 2944854"/>
                        <a:gd name="connsiteY9" fmla="*/ 96632 h 1302232"/>
                        <a:gd name="connsiteX10" fmla="*/ 2079803 w 2944854"/>
                        <a:gd name="connsiteY10" fmla="*/ 432543 h 1302232"/>
                        <a:gd name="connsiteX11" fmla="*/ 2240850 w 2944854"/>
                        <a:gd name="connsiteY11" fmla="*/ 920305 h 1302232"/>
                        <a:gd name="connsiteX12" fmla="*/ 2944854 w 2944854"/>
                        <a:gd name="connsiteY12" fmla="*/ 1228607 h 1302232"/>
                        <a:gd name="connsiteX13" fmla="*/ 2733192 w 2944854"/>
                        <a:gd name="connsiteY13" fmla="*/ 1297630 h 1302232"/>
                        <a:gd name="connsiteX14" fmla="*/ 1486231 w 2944854"/>
                        <a:gd name="connsiteY14" fmla="*/ 727041 h 1302232"/>
                        <a:gd name="connsiteX0" fmla="*/ 1486231 w 2944854"/>
                        <a:gd name="connsiteY0" fmla="*/ 727041 h 1316375"/>
                        <a:gd name="connsiteX1" fmla="*/ 257675 w 2944854"/>
                        <a:gd name="connsiteY1" fmla="*/ 1302232 h 1316375"/>
                        <a:gd name="connsiteX2" fmla="*/ 0 w 2944854"/>
                        <a:gd name="connsiteY2" fmla="*/ 1228607 h 1316375"/>
                        <a:gd name="connsiteX3" fmla="*/ 911064 w 2944854"/>
                        <a:gd name="connsiteY3" fmla="*/ 837478 h 1316375"/>
                        <a:gd name="connsiteX4" fmla="*/ 883456 w 2944854"/>
                        <a:gd name="connsiteY4" fmla="*/ 450949 h 1316375"/>
                        <a:gd name="connsiteX5" fmla="*/ 161047 w 2944854"/>
                        <a:gd name="connsiteY5" fmla="*/ 119640 h 1316375"/>
                        <a:gd name="connsiteX6" fmla="*/ 404917 w 2944854"/>
                        <a:gd name="connsiteY6" fmla="*/ 50617 h 1316375"/>
                        <a:gd name="connsiteX7" fmla="*/ 1477028 w 2944854"/>
                        <a:gd name="connsiteY7" fmla="*/ 501566 h 1316375"/>
                        <a:gd name="connsiteX8" fmla="*/ 2572146 w 2944854"/>
                        <a:gd name="connsiteY8" fmla="*/ 0 h 1316375"/>
                        <a:gd name="connsiteX9" fmla="*/ 2875834 w 2944854"/>
                        <a:gd name="connsiteY9" fmla="*/ 96632 h 1316375"/>
                        <a:gd name="connsiteX10" fmla="*/ 2079803 w 2944854"/>
                        <a:gd name="connsiteY10" fmla="*/ 432543 h 1316375"/>
                        <a:gd name="connsiteX11" fmla="*/ 2240850 w 2944854"/>
                        <a:gd name="connsiteY11" fmla="*/ 920305 h 1316375"/>
                        <a:gd name="connsiteX12" fmla="*/ 2944854 w 2944854"/>
                        <a:gd name="connsiteY12" fmla="*/ 1228607 h 1316375"/>
                        <a:gd name="connsiteX13" fmla="*/ 2756623 w 2944854"/>
                        <a:gd name="connsiteY13" fmla="*/ 1316375 h 1316375"/>
                        <a:gd name="connsiteX14" fmla="*/ 1486231 w 2944854"/>
                        <a:gd name="connsiteY14" fmla="*/ 727041 h 1316375"/>
                        <a:gd name="connsiteX0" fmla="*/ 1486231 w 3024520"/>
                        <a:gd name="connsiteY0" fmla="*/ 727041 h 1316375"/>
                        <a:gd name="connsiteX1" fmla="*/ 257675 w 3024520"/>
                        <a:gd name="connsiteY1" fmla="*/ 1302232 h 1316375"/>
                        <a:gd name="connsiteX2" fmla="*/ 0 w 3024520"/>
                        <a:gd name="connsiteY2" fmla="*/ 1228607 h 1316375"/>
                        <a:gd name="connsiteX3" fmla="*/ 911064 w 3024520"/>
                        <a:gd name="connsiteY3" fmla="*/ 837478 h 1316375"/>
                        <a:gd name="connsiteX4" fmla="*/ 883456 w 3024520"/>
                        <a:gd name="connsiteY4" fmla="*/ 450949 h 1316375"/>
                        <a:gd name="connsiteX5" fmla="*/ 161047 w 3024520"/>
                        <a:gd name="connsiteY5" fmla="*/ 119640 h 1316375"/>
                        <a:gd name="connsiteX6" fmla="*/ 404917 w 3024520"/>
                        <a:gd name="connsiteY6" fmla="*/ 50617 h 1316375"/>
                        <a:gd name="connsiteX7" fmla="*/ 1477028 w 3024520"/>
                        <a:gd name="connsiteY7" fmla="*/ 501566 h 1316375"/>
                        <a:gd name="connsiteX8" fmla="*/ 2572146 w 3024520"/>
                        <a:gd name="connsiteY8" fmla="*/ 0 h 1316375"/>
                        <a:gd name="connsiteX9" fmla="*/ 2875834 w 3024520"/>
                        <a:gd name="connsiteY9" fmla="*/ 96632 h 1316375"/>
                        <a:gd name="connsiteX10" fmla="*/ 2079803 w 3024520"/>
                        <a:gd name="connsiteY10" fmla="*/ 432543 h 1316375"/>
                        <a:gd name="connsiteX11" fmla="*/ 2240850 w 3024520"/>
                        <a:gd name="connsiteY11" fmla="*/ 920305 h 1316375"/>
                        <a:gd name="connsiteX12" fmla="*/ 3024520 w 3024520"/>
                        <a:gd name="connsiteY12" fmla="*/ 1228607 h 1316375"/>
                        <a:gd name="connsiteX13" fmla="*/ 2756623 w 3024520"/>
                        <a:gd name="connsiteY13" fmla="*/ 1316375 h 1316375"/>
                        <a:gd name="connsiteX14" fmla="*/ 1486231 w 3024520"/>
                        <a:gd name="connsiteY14" fmla="*/ 727041 h 1316375"/>
                        <a:gd name="connsiteX0" fmla="*/ 1537780 w 3076069"/>
                        <a:gd name="connsiteY0" fmla="*/ 727041 h 1316375"/>
                        <a:gd name="connsiteX1" fmla="*/ 309224 w 3076069"/>
                        <a:gd name="connsiteY1" fmla="*/ 1302232 h 1316375"/>
                        <a:gd name="connsiteX2" fmla="*/ 0 w 3076069"/>
                        <a:gd name="connsiteY2" fmla="*/ 1228607 h 1316375"/>
                        <a:gd name="connsiteX3" fmla="*/ 962613 w 3076069"/>
                        <a:gd name="connsiteY3" fmla="*/ 837478 h 1316375"/>
                        <a:gd name="connsiteX4" fmla="*/ 935005 w 3076069"/>
                        <a:gd name="connsiteY4" fmla="*/ 450949 h 1316375"/>
                        <a:gd name="connsiteX5" fmla="*/ 212596 w 3076069"/>
                        <a:gd name="connsiteY5" fmla="*/ 119640 h 1316375"/>
                        <a:gd name="connsiteX6" fmla="*/ 456466 w 3076069"/>
                        <a:gd name="connsiteY6" fmla="*/ 50617 h 1316375"/>
                        <a:gd name="connsiteX7" fmla="*/ 1528577 w 3076069"/>
                        <a:gd name="connsiteY7" fmla="*/ 501566 h 1316375"/>
                        <a:gd name="connsiteX8" fmla="*/ 2623695 w 3076069"/>
                        <a:gd name="connsiteY8" fmla="*/ 0 h 1316375"/>
                        <a:gd name="connsiteX9" fmla="*/ 2927383 w 3076069"/>
                        <a:gd name="connsiteY9" fmla="*/ 96632 h 1316375"/>
                        <a:gd name="connsiteX10" fmla="*/ 2131352 w 3076069"/>
                        <a:gd name="connsiteY10" fmla="*/ 432543 h 1316375"/>
                        <a:gd name="connsiteX11" fmla="*/ 2292399 w 3076069"/>
                        <a:gd name="connsiteY11" fmla="*/ 920305 h 1316375"/>
                        <a:gd name="connsiteX12" fmla="*/ 3076069 w 3076069"/>
                        <a:gd name="connsiteY12" fmla="*/ 1228607 h 1316375"/>
                        <a:gd name="connsiteX13" fmla="*/ 2808172 w 3076069"/>
                        <a:gd name="connsiteY13" fmla="*/ 1316375 h 1316375"/>
                        <a:gd name="connsiteX14" fmla="*/ 1537780 w 3076069"/>
                        <a:gd name="connsiteY14" fmla="*/ 727041 h 1316375"/>
                        <a:gd name="connsiteX0" fmla="*/ 1537780 w 3076069"/>
                        <a:gd name="connsiteY0" fmla="*/ 727041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27041 h 1321259"/>
                        <a:gd name="connsiteX0" fmla="*/ 1537780 w 3076069"/>
                        <a:gd name="connsiteY0" fmla="*/ 750825 h 1321259"/>
                        <a:gd name="connsiteX1" fmla="*/ 313981 w 3076069"/>
                        <a:gd name="connsiteY1" fmla="*/ 1321259 h 1321259"/>
                        <a:gd name="connsiteX2" fmla="*/ 0 w 3076069"/>
                        <a:gd name="connsiteY2" fmla="*/ 1228607 h 1321259"/>
                        <a:gd name="connsiteX3" fmla="*/ 962613 w 3076069"/>
                        <a:gd name="connsiteY3" fmla="*/ 837478 h 1321259"/>
                        <a:gd name="connsiteX4" fmla="*/ 935005 w 3076069"/>
                        <a:gd name="connsiteY4" fmla="*/ 450949 h 1321259"/>
                        <a:gd name="connsiteX5" fmla="*/ 212596 w 3076069"/>
                        <a:gd name="connsiteY5" fmla="*/ 119640 h 1321259"/>
                        <a:gd name="connsiteX6" fmla="*/ 456466 w 3076069"/>
                        <a:gd name="connsiteY6" fmla="*/ 50617 h 1321259"/>
                        <a:gd name="connsiteX7" fmla="*/ 1528577 w 3076069"/>
                        <a:gd name="connsiteY7" fmla="*/ 501566 h 1321259"/>
                        <a:gd name="connsiteX8" fmla="*/ 2623695 w 3076069"/>
                        <a:gd name="connsiteY8" fmla="*/ 0 h 1321259"/>
                        <a:gd name="connsiteX9" fmla="*/ 2927383 w 3076069"/>
                        <a:gd name="connsiteY9" fmla="*/ 96632 h 1321259"/>
                        <a:gd name="connsiteX10" fmla="*/ 2131352 w 3076069"/>
                        <a:gd name="connsiteY10" fmla="*/ 432543 h 1321259"/>
                        <a:gd name="connsiteX11" fmla="*/ 2292399 w 3076069"/>
                        <a:gd name="connsiteY11" fmla="*/ 920305 h 1321259"/>
                        <a:gd name="connsiteX12" fmla="*/ 3076069 w 3076069"/>
                        <a:gd name="connsiteY12" fmla="*/ 1228607 h 1321259"/>
                        <a:gd name="connsiteX13" fmla="*/ 2808172 w 3076069"/>
                        <a:gd name="connsiteY13" fmla="*/ 1316375 h 1321259"/>
                        <a:gd name="connsiteX14" fmla="*/ 1537780 w 3076069"/>
                        <a:gd name="connsiteY14" fmla="*/ 750825 h 1321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3076069" h="1321259">
                          <a:moveTo>
                            <a:pt x="1537780" y="750825"/>
                          </a:moveTo>
                          <a:lnTo>
                            <a:pt x="313981" y="1321259"/>
                          </a:lnTo>
                          <a:lnTo>
                            <a:pt x="0" y="1228607"/>
                          </a:lnTo>
                          <a:lnTo>
                            <a:pt x="962613" y="837478"/>
                          </a:lnTo>
                          <a:lnTo>
                            <a:pt x="935005" y="450949"/>
                          </a:lnTo>
                          <a:lnTo>
                            <a:pt x="212596" y="119640"/>
                          </a:lnTo>
                          <a:lnTo>
                            <a:pt x="456466" y="50617"/>
                          </a:lnTo>
                          <a:lnTo>
                            <a:pt x="1528577" y="501566"/>
                          </a:lnTo>
                          <a:lnTo>
                            <a:pt x="2623695" y="0"/>
                          </a:lnTo>
                          <a:lnTo>
                            <a:pt x="2927383" y="96632"/>
                          </a:lnTo>
                          <a:lnTo>
                            <a:pt x="2131352" y="432543"/>
                          </a:lnTo>
                          <a:lnTo>
                            <a:pt x="2292399" y="920305"/>
                          </a:lnTo>
                          <a:lnTo>
                            <a:pt x="3076069" y="1228607"/>
                          </a:lnTo>
                          <a:lnTo>
                            <a:pt x="2808172" y="1316375"/>
                          </a:lnTo>
                          <a:lnTo>
                            <a:pt x="1537780" y="750825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60000"/>
                        <a:lumOff val="40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725" name="Freeform 724">
                      <a:extLst>
                        <a:ext uri="{FF2B5EF4-FFF2-40B4-BE49-F238E27FC236}">
                          <a16:creationId xmlns:a16="http://schemas.microsoft.com/office/drawing/2014/main" id="{2BA9B2FD-ED67-5C46-990C-DEBD4552CBE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102655" y="1633412"/>
                      <a:ext cx="662444" cy="111846"/>
                    </a:xfrm>
                    <a:custGeom>
                      <a:avLst/>
                      <a:gdLst>
                        <a:gd name="connsiteX0" fmla="*/ 0 w 3645229"/>
                        <a:gd name="connsiteY0" fmla="*/ 214441 h 923747"/>
                        <a:gd name="connsiteX1" fmla="*/ 659770 w 3645229"/>
                        <a:gd name="connsiteY1" fmla="*/ 16495 h 923747"/>
                        <a:gd name="connsiteX2" fmla="*/ 1814367 w 3645229"/>
                        <a:gd name="connsiteY2" fmla="*/ 511360 h 923747"/>
                        <a:gd name="connsiteX3" fmla="*/ 2968965 w 3645229"/>
                        <a:gd name="connsiteY3" fmla="*/ 0 h 923747"/>
                        <a:gd name="connsiteX4" fmla="*/ 3645229 w 3645229"/>
                        <a:gd name="connsiteY4" fmla="*/ 197946 h 923747"/>
                        <a:gd name="connsiteX5" fmla="*/ 3199884 w 3645229"/>
                        <a:gd name="connsiteY5" fmla="*/ 461874 h 923747"/>
                        <a:gd name="connsiteX6" fmla="*/ 2985459 w 3645229"/>
                        <a:gd name="connsiteY6" fmla="*/ 379396 h 923747"/>
                        <a:gd name="connsiteX7" fmla="*/ 1830861 w 3645229"/>
                        <a:gd name="connsiteY7" fmla="*/ 923747 h 923747"/>
                        <a:gd name="connsiteX8" fmla="*/ 676264 w 3645229"/>
                        <a:gd name="connsiteY8" fmla="*/ 412387 h 923747"/>
                        <a:gd name="connsiteX9" fmla="*/ 527816 w 3645229"/>
                        <a:gd name="connsiteY9" fmla="*/ 478369 h 923747"/>
                        <a:gd name="connsiteX10" fmla="*/ 0 w 3645229"/>
                        <a:gd name="connsiteY10" fmla="*/ 21444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78369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71662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23747"/>
                        <a:gd name="connsiteX1" fmla="*/ 655168 w 3640627"/>
                        <a:gd name="connsiteY1" fmla="*/ 16495 h 923747"/>
                        <a:gd name="connsiteX2" fmla="*/ 1809765 w 3640627"/>
                        <a:gd name="connsiteY2" fmla="*/ 511360 h 923747"/>
                        <a:gd name="connsiteX3" fmla="*/ 2964363 w 3640627"/>
                        <a:gd name="connsiteY3" fmla="*/ 0 h 923747"/>
                        <a:gd name="connsiteX4" fmla="*/ 3640627 w 3640627"/>
                        <a:gd name="connsiteY4" fmla="*/ 197946 h 923747"/>
                        <a:gd name="connsiteX5" fmla="*/ 3195282 w 3640627"/>
                        <a:gd name="connsiteY5" fmla="*/ 461874 h 923747"/>
                        <a:gd name="connsiteX6" fmla="*/ 2980857 w 3640627"/>
                        <a:gd name="connsiteY6" fmla="*/ 379396 h 923747"/>
                        <a:gd name="connsiteX7" fmla="*/ 1826259 w 3640627"/>
                        <a:gd name="connsiteY7" fmla="*/ 923747 h 923747"/>
                        <a:gd name="connsiteX8" fmla="*/ 690067 w 3640627"/>
                        <a:gd name="connsiteY8" fmla="*/ 412387 h 923747"/>
                        <a:gd name="connsiteX9" fmla="*/ 523214 w 3640627"/>
                        <a:gd name="connsiteY9" fmla="*/ 482971 h 923747"/>
                        <a:gd name="connsiteX10" fmla="*/ 0 w 3640627"/>
                        <a:gd name="connsiteY10" fmla="*/ 242051 h 923747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09765 w 3640627"/>
                        <a:gd name="connsiteY2" fmla="*/ 511360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2980857 w 3640627"/>
                        <a:gd name="connsiteY6" fmla="*/ 379396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640627"/>
                        <a:gd name="connsiteY0" fmla="*/ 242051 h 946755"/>
                        <a:gd name="connsiteX1" fmla="*/ 655168 w 3640627"/>
                        <a:gd name="connsiteY1" fmla="*/ 16495 h 946755"/>
                        <a:gd name="connsiteX2" fmla="*/ 1855778 w 3640627"/>
                        <a:gd name="connsiteY2" fmla="*/ 534367 h 946755"/>
                        <a:gd name="connsiteX3" fmla="*/ 2964363 w 3640627"/>
                        <a:gd name="connsiteY3" fmla="*/ 0 h 946755"/>
                        <a:gd name="connsiteX4" fmla="*/ 3640627 w 3640627"/>
                        <a:gd name="connsiteY4" fmla="*/ 197946 h 946755"/>
                        <a:gd name="connsiteX5" fmla="*/ 3195282 w 3640627"/>
                        <a:gd name="connsiteY5" fmla="*/ 461874 h 946755"/>
                        <a:gd name="connsiteX6" fmla="*/ 3008465 w 3640627"/>
                        <a:gd name="connsiteY6" fmla="*/ 402404 h 946755"/>
                        <a:gd name="connsiteX7" fmla="*/ 1876873 w 3640627"/>
                        <a:gd name="connsiteY7" fmla="*/ 946755 h 946755"/>
                        <a:gd name="connsiteX8" fmla="*/ 690067 w 3640627"/>
                        <a:gd name="connsiteY8" fmla="*/ 412387 h 946755"/>
                        <a:gd name="connsiteX9" fmla="*/ 523214 w 3640627"/>
                        <a:gd name="connsiteY9" fmla="*/ 482971 h 946755"/>
                        <a:gd name="connsiteX10" fmla="*/ 0 w 3640627"/>
                        <a:gd name="connsiteY10" fmla="*/ 242051 h 946755"/>
                        <a:gd name="connsiteX0" fmla="*/ 0 w 3723451"/>
                        <a:gd name="connsiteY0" fmla="*/ 242051 h 946755"/>
                        <a:gd name="connsiteX1" fmla="*/ 655168 w 3723451"/>
                        <a:gd name="connsiteY1" fmla="*/ 16495 h 946755"/>
                        <a:gd name="connsiteX2" fmla="*/ 1855778 w 3723451"/>
                        <a:gd name="connsiteY2" fmla="*/ 534367 h 946755"/>
                        <a:gd name="connsiteX3" fmla="*/ 2964363 w 3723451"/>
                        <a:gd name="connsiteY3" fmla="*/ 0 h 946755"/>
                        <a:gd name="connsiteX4" fmla="*/ 3723451 w 3723451"/>
                        <a:gd name="connsiteY4" fmla="*/ 220954 h 946755"/>
                        <a:gd name="connsiteX5" fmla="*/ 3195282 w 3723451"/>
                        <a:gd name="connsiteY5" fmla="*/ 461874 h 946755"/>
                        <a:gd name="connsiteX6" fmla="*/ 3008465 w 3723451"/>
                        <a:gd name="connsiteY6" fmla="*/ 402404 h 946755"/>
                        <a:gd name="connsiteX7" fmla="*/ 1876873 w 3723451"/>
                        <a:gd name="connsiteY7" fmla="*/ 946755 h 946755"/>
                        <a:gd name="connsiteX8" fmla="*/ 690067 w 3723451"/>
                        <a:gd name="connsiteY8" fmla="*/ 412387 h 946755"/>
                        <a:gd name="connsiteX9" fmla="*/ 523214 w 3723451"/>
                        <a:gd name="connsiteY9" fmla="*/ 482971 h 946755"/>
                        <a:gd name="connsiteX10" fmla="*/ 0 w 3723451"/>
                        <a:gd name="connsiteY10" fmla="*/ 242051 h 946755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08465 w 3723451"/>
                        <a:gd name="connsiteY6" fmla="*/ 388599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95282 w 3723451"/>
                        <a:gd name="connsiteY5" fmla="*/ 448069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690067 w 3723451"/>
                        <a:gd name="connsiteY8" fmla="*/ 398582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  <a:gd name="connsiteX0" fmla="*/ 0 w 3723451"/>
                        <a:gd name="connsiteY0" fmla="*/ 228246 h 932950"/>
                        <a:gd name="connsiteX1" fmla="*/ 655168 w 3723451"/>
                        <a:gd name="connsiteY1" fmla="*/ 2690 h 932950"/>
                        <a:gd name="connsiteX2" fmla="*/ 1855778 w 3723451"/>
                        <a:gd name="connsiteY2" fmla="*/ 520562 h 932950"/>
                        <a:gd name="connsiteX3" fmla="*/ 3001174 w 3723451"/>
                        <a:gd name="connsiteY3" fmla="*/ 0 h 932950"/>
                        <a:gd name="connsiteX4" fmla="*/ 3723451 w 3723451"/>
                        <a:gd name="connsiteY4" fmla="*/ 207149 h 932950"/>
                        <a:gd name="connsiteX5" fmla="*/ 3186079 w 3723451"/>
                        <a:gd name="connsiteY5" fmla="*/ 461874 h 932950"/>
                        <a:gd name="connsiteX6" fmla="*/ 3013067 w 3723451"/>
                        <a:gd name="connsiteY6" fmla="*/ 393200 h 932950"/>
                        <a:gd name="connsiteX7" fmla="*/ 1876873 w 3723451"/>
                        <a:gd name="connsiteY7" fmla="*/ 932950 h 932950"/>
                        <a:gd name="connsiteX8" fmla="*/ 711613 w 3723451"/>
                        <a:gd name="connsiteY8" fmla="*/ 413055 h 932950"/>
                        <a:gd name="connsiteX9" fmla="*/ 523214 w 3723451"/>
                        <a:gd name="connsiteY9" fmla="*/ 469166 h 932950"/>
                        <a:gd name="connsiteX10" fmla="*/ 0 w 3723451"/>
                        <a:gd name="connsiteY10" fmla="*/ 228246 h 9329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723451" h="932950">
                          <a:moveTo>
                            <a:pt x="0" y="228246"/>
                          </a:moveTo>
                          <a:lnTo>
                            <a:pt x="655168" y="2690"/>
                          </a:lnTo>
                          <a:lnTo>
                            <a:pt x="1855778" y="520562"/>
                          </a:lnTo>
                          <a:lnTo>
                            <a:pt x="3001174" y="0"/>
                          </a:lnTo>
                          <a:lnTo>
                            <a:pt x="3723451" y="207149"/>
                          </a:lnTo>
                          <a:lnTo>
                            <a:pt x="3186079" y="461874"/>
                          </a:lnTo>
                          <a:lnTo>
                            <a:pt x="3013067" y="393200"/>
                          </a:lnTo>
                          <a:lnTo>
                            <a:pt x="1876873" y="932950"/>
                          </a:lnTo>
                          <a:lnTo>
                            <a:pt x="711613" y="413055"/>
                          </a:lnTo>
                          <a:lnTo>
                            <a:pt x="523214" y="469166"/>
                          </a:lnTo>
                          <a:lnTo>
                            <a:pt x="0" y="228246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726" name="Freeform 725">
                      <a:extLst>
                        <a:ext uri="{FF2B5EF4-FFF2-40B4-BE49-F238E27FC236}">
                          <a16:creationId xmlns:a16="http://schemas.microsoft.com/office/drawing/2014/main" id="{852C178C-5A80-FA47-96E6-19EA6DCEC68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536889" y="1728599"/>
                      <a:ext cx="244057" cy="97568"/>
                    </a:xfrm>
                    <a:custGeom>
                      <a:avLst/>
                      <a:gdLst>
                        <a:gd name="connsiteX0" fmla="*/ 55216 w 1421812"/>
                        <a:gd name="connsiteY0" fmla="*/ 0 h 800665"/>
                        <a:gd name="connsiteX1" fmla="*/ 1421812 w 1421812"/>
                        <a:gd name="connsiteY1" fmla="*/ 625807 h 800665"/>
                        <a:gd name="connsiteX2" fmla="*/ 947874 w 1421812"/>
                        <a:gd name="connsiteY2" fmla="*/ 800665 h 800665"/>
                        <a:gd name="connsiteX3" fmla="*/ 50614 w 1421812"/>
                        <a:gd name="connsiteY3" fmla="*/ 404934 h 800665"/>
                        <a:gd name="connsiteX4" fmla="*/ 0 w 1421812"/>
                        <a:gd name="connsiteY4" fmla="*/ 404934 h 800665"/>
                        <a:gd name="connsiteX5" fmla="*/ 55216 w 1421812"/>
                        <a:gd name="connsiteY5" fmla="*/ 0 h 800665"/>
                        <a:gd name="connsiteX0" fmla="*/ 4602 w 1371198"/>
                        <a:gd name="connsiteY0" fmla="*/ 0 h 800665"/>
                        <a:gd name="connsiteX1" fmla="*/ 1371198 w 1371198"/>
                        <a:gd name="connsiteY1" fmla="*/ 625807 h 800665"/>
                        <a:gd name="connsiteX2" fmla="*/ 897260 w 1371198"/>
                        <a:gd name="connsiteY2" fmla="*/ 800665 h 800665"/>
                        <a:gd name="connsiteX3" fmla="*/ 0 w 1371198"/>
                        <a:gd name="connsiteY3" fmla="*/ 404934 h 800665"/>
                        <a:gd name="connsiteX4" fmla="*/ 4602 w 1371198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0665"/>
                        <a:gd name="connsiteX1" fmla="*/ 1366596 w 1366596"/>
                        <a:gd name="connsiteY1" fmla="*/ 625807 h 800665"/>
                        <a:gd name="connsiteX2" fmla="*/ 892658 w 1366596"/>
                        <a:gd name="connsiteY2" fmla="*/ 800665 h 800665"/>
                        <a:gd name="connsiteX3" fmla="*/ 4601 w 1366596"/>
                        <a:gd name="connsiteY3" fmla="*/ 427942 h 800665"/>
                        <a:gd name="connsiteX4" fmla="*/ 0 w 1366596"/>
                        <a:gd name="connsiteY4" fmla="*/ 0 h 800665"/>
                        <a:gd name="connsiteX0" fmla="*/ 0 w 1366596"/>
                        <a:gd name="connsiteY0" fmla="*/ 0 h 809868"/>
                        <a:gd name="connsiteX1" fmla="*/ 1366596 w 1366596"/>
                        <a:gd name="connsiteY1" fmla="*/ 625807 h 809868"/>
                        <a:gd name="connsiteX2" fmla="*/ 865050 w 1366596"/>
                        <a:gd name="connsiteY2" fmla="*/ 809868 h 809868"/>
                        <a:gd name="connsiteX3" fmla="*/ 4601 w 1366596"/>
                        <a:gd name="connsiteY3" fmla="*/ 427942 h 809868"/>
                        <a:gd name="connsiteX4" fmla="*/ 0 w 1366596"/>
                        <a:gd name="connsiteY4" fmla="*/ 0 h 8098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66596" h="809868">
                          <a:moveTo>
                            <a:pt x="0" y="0"/>
                          </a:moveTo>
                          <a:lnTo>
                            <a:pt x="1366596" y="625807"/>
                          </a:lnTo>
                          <a:lnTo>
                            <a:pt x="865050" y="809868"/>
                          </a:lnTo>
                          <a:lnTo>
                            <a:pt x="4601" y="427942"/>
                          </a:lnTo>
                          <a:cubicBezTo>
                            <a:pt x="-1535" y="105836"/>
                            <a:pt x="1534" y="142647"/>
                            <a:pt x="0" y="0"/>
                          </a:cubicBez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727" name="Freeform 726">
                      <a:extLst>
                        <a:ext uri="{FF2B5EF4-FFF2-40B4-BE49-F238E27FC236}">
                          <a16:creationId xmlns:a16="http://schemas.microsoft.com/office/drawing/2014/main" id="{BCCDAE1A-37E6-A740-84AD-3651F301C81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2089977" y="1730980"/>
                      <a:ext cx="240888" cy="95187"/>
                    </a:xfrm>
                    <a:custGeom>
                      <a:avLst/>
                      <a:gdLst>
                        <a:gd name="connsiteX0" fmla="*/ 1329786 w 1348191"/>
                        <a:gd name="connsiteY0" fmla="*/ 0 h 809869"/>
                        <a:gd name="connsiteX1" fmla="*/ 1348191 w 1348191"/>
                        <a:gd name="connsiteY1" fmla="*/ 400333 h 809869"/>
                        <a:gd name="connsiteX2" fmla="*/ 487742 w 1348191"/>
                        <a:gd name="connsiteY2" fmla="*/ 809869 h 809869"/>
                        <a:gd name="connsiteX3" fmla="*/ 0 w 1348191"/>
                        <a:gd name="connsiteY3" fmla="*/ 630409 h 809869"/>
                        <a:gd name="connsiteX4" fmla="*/ 1329786 w 1348191"/>
                        <a:gd name="connsiteY4" fmla="*/ 0 h 809869"/>
                        <a:gd name="connsiteX0" fmla="*/ 1329786 w 1348191"/>
                        <a:gd name="connsiteY0" fmla="*/ 0 h 791462"/>
                        <a:gd name="connsiteX1" fmla="*/ 1348191 w 1348191"/>
                        <a:gd name="connsiteY1" fmla="*/ 381926 h 791462"/>
                        <a:gd name="connsiteX2" fmla="*/ 487742 w 1348191"/>
                        <a:gd name="connsiteY2" fmla="*/ 791462 h 791462"/>
                        <a:gd name="connsiteX3" fmla="*/ 0 w 1348191"/>
                        <a:gd name="connsiteY3" fmla="*/ 612002 h 791462"/>
                        <a:gd name="connsiteX4" fmla="*/ 1329786 w 1348191"/>
                        <a:gd name="connsiteY4" fmla="*/ 0 h 79146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348191" h="791462">
                          <a:moveTo>
                            <a:pt x="1329786" y="0"/>
                          </a:moveTo>
                          <a:lnTo>
                            <a:pt x="1348191" y="381926"/>
                          </a:lnTo>
                          <a:lnTo>
                            <a:pt x="487742" y="791462"/>
                          </a:lnTo>
                          <a:lnTo>
                            <a:pt x="0" y="612002"/>
                          </a:lnTo>
                          <a:lnTo>
                            <a:pt x="1329786" y="0"/>
                          </a:lnTo>
                          <a:close/>
                        </a:path>
                      </a:pathLst>
                    </a:custGeom>
                    <a:solidFill>
                      <a:srgbClr val="3333CC">
                        <a:lumMod val="75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>
                      <a:outerShdw blurRad="40000" dist="23000" dir="5400000" rotWithShape="0">
                        <a:srgbClr val="000000">
                          <a:alpha val="35000"/>
                        </a:srgbClr>
                      </a:outerShdw>
                    </a:effectLst>
                  </p:spPr>
                  <p:txBody>
                    <a:bodyPr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cxnSp>
                  <p:nvCxnSpPr>
                    <p:cNvPr id="728" name="Straight Connector 727">
                      <a:extLst>
                        <a:ext uri="{FF2B5EF4-FFF2-40B4-BE49-F238E27FC236}">
                          <a16:creationId xmlns:a16="http://schemas.microsoft.com/office/drawing/2014/main" id="{79278D10-2F66-4843-BE2D-75C1E444A3FF}"/>
                        </a:ext>
                      </a:extLst>
                    </p:cNvPr>
                    <p:cNvCxnSpPr>
                      <a:endCxn id="723" idx="2"/>
                    </p:cNvCxnSpPr>
                    <p:nvPr/>
                  </p:nvCxnSpPr>
                  <p:spPr bwMode="auto">
                    <a:xfrm flipH="1" flipV="1">
                      <a:off x="1871277" y="1735739"/>
                      <a:ext cx="3169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  <p:cxnSp>
                  <p:nvCxnSpPr>
                    <p:cNvPr id="729" name="Straight Connector 728">
                      <a:extLst>
                        <a:ext uri="{FF2B5EF4-FFF2-40B4-BE49-F238E27FC236}">
                          <a16:creationId xmlns:a16="http://schemas.microsoft.com/office/drawing/2014/main" id="{64D394C8-4031-A04B-B39E-D20F14081771}"/>
                        </a:ext>
                      </a:extLst>
                    </p:cNvPr>
                    <p:cNvCxnSpPr/>
                    <p:nvPr/>
                  </p:nvCxnSpPr>
                  <p:spPr bwMode="auto">
                    <a:xfrm flipH="1" flipV="1">
                      <a:off x="2996477" y="1733359"/>
                      <a:ext cx="3171" cy="123743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rgbClr val="000000"/>
                      </a:solidFill>
                      <a:prstDash val="solid"/>
                    </a:ln>
                    <a:effectLst>
                      <a:outerShdw blurRad="40005" dist="19939" dir="5400000" algn="tl" rotWithShape="0">
                        <a:srgbClr val="000000">
                          <a:alpha val="38000"/>
                        </a:srgbClr>
                      </a:outerShdw>
                    </a:effectLst>
                  </p:spPr>
                </p:cxnSp>
              </p:grpSp>
              <p:grpSp>
                <p:nvGrpSpPr>
                  <p:cNvPr id="718" name="Group 717">
                    <a:extLst>
                      <a:ext uri="{FF2B5EF4-FFF2-40B4-BE49-F238E27FC236}">
                        <a16:creationId xmlns:a16="http://schemas.microsoft.com/office/drawing/2014/main" id="{0BE34F3B-D7A6-C645-98A7-AC12A17D32D0}"/>
                      </a:ext>
                    </a:extLst>
                  </p:cNvPr>
                  <p:cNvGrpSpPr/>
                  <p:nvPr/>
                </p:nvGrpSpPr>
                <p:grpSpPr>
                  <a:xfrm>
                    <a:off x="7845852" y="5223362"/>
                    <a:ext cx="528350" cy="400108"/>
                    <a:chOff x="567129" y="1708643"/>
                    <a:chExt cx="556510" cy="443455"/>
                  </a:xfrm>
                </p:grpSpPr>
                <p:sp>
                  <p:nvSpPr>
                    <p:cNvPr id="719" name="Oval 718">
                      <a:extLst>
                        <a:ext uri="{FF2B5EF4-FFF2-40B4-BE49-F238E27FC236}">
                          <a16:creationId xmlns:a16="http://schemas.microsoft.com/office/drawing/2014/main" id="{D3AA4D2D-9268-D54B-A609-2916D44A722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25417" y="1787240"/>
                      <a:ext cx="356365" cy="231962"/>
                    </a:xfrm>
                    <a:prstGeom prst="ellipse">
                      <a:avLst/>
                    </a:prstGeom>
                    <a:solidFill>
                      <a:srgbClr val="FFFFFF">
                        <a:alpha val="76000"/>
                      </a:srgbClr>
                    </a:solidFill>
                    <a:ln w="9525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algn="ctr" defTabSz="685800">
                        <a:defRPr/>
                      </a:pPr>
                      <a:endParaRPr lang="en-US" sz="1350" kern="0" dirty="0">
                        <a:solidFill>
                          <a:srgbClr val="FFFFFF"/>
                        </a:solidFill>
                        <a:latin typeface="Gill Sans MT"/>
                      </a:endParaRPr>
                    </a:p>
                  </p:txBody>
                </p:sp>
                <p:sp>
                  <p:nvSpPr>
                    <p:cNvPr id="720" name="TextBox 719">
                      <a:extLst>
                        <a:ext uri="{FF2B5EF4-FFF2-40B4-BE49-F238E27FC236}">
                          <a16:creationId xmlns:a16="http://schemas.microsoft.com/office/drawing/2014/main" id="{D7C545A8-1974-314F-8B84-D3FC912EB8D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67129" y="1708643"/>
                      <a:ext cx="556510" cy="44345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 defTabSz="685800">
                        <a:defRPr/>
                      </a:pPr>
                      <a:r>
                        <a:rPr lang="en-US" sz="1350" kern="0" dirty="0">
                          <a:solidFill>
                            <a:srgbClr val="000000"/>
                          </a:solidFill>
                          <a:latin typeface="Arial" charset="0"/>
                          <a:ea typeface="ＭＳ Ｐゴシック" charset="0"/>
                        </a:rPr>
                        <a:t>  X</a:t>
                      </a:r>
                    </a:p>
                  </p:txBody>
                </p:sp>
              </p:grpSp>
            </p:grpSp>
            <p:cxnSp>
              <p:nvCxnSpPr>
                <p:cNvPr id="715" name="Straight Connector 714">
                  <a:extLst>
                    <a:ext uri="{FF2B5EF4-FFF2-40B4-BE49-F238E27FC236}">
                      <a16:creationId xmlns:a16="http://schemas.microsoft.com/office/drawing/2014/main" id="{C7AD81D7-3B6A-D844-ABEA-CAF2858DD417}"/>
                    </a:ext>
                  </a:extLst>
                </p:cNvPr>
                <p:cNvCxnSpPr/>
                <p:nvPr/>
              </p:nvCxnSpPr>
              <p:spPr bwMode="auto">
                <a:xfrm flipH="1">
                  <a:off x="7158742" y="5764030"/>
                  <a:ext cx="870024" cy="9999"/>
                </a:xfrm>
                <a:prstGeom prst="line">
                  <a:avLst/>
                </a:prstGeom>
                <a:solidFill>
                  <a:srgbClr val="00CC99"/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cxnSp>
          <p:nvCxnSpPr>
            <p:cNvPr id="711" name="Straight Connector 710">
              <a:extLst>
                <a:ext uri="{FF2B5EF4-FFF2-40B4-BE49-F238E27FC236}">
                  <a16:creationId xmlns:a16="http://schemas.microsoft.com/office/drawing/2014/main" id="{A7F0587B-29EA-584F-81E3-E24C967738B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540307" y="1929008"/>
              <a:ext cx="4451299" cy="422665"/>
            </a:xfrm>
            <a:prstGeom prst="line">
              <a:avLst/>
            </a:prstGeom>
            <a:solidFill>
              <a:srgbClr val="00CC99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477" y="640048"/>
            <a:ext cx="7886700" cy="670967"/>
          </a:xfrm>
        </p:spPr>
        <p:txBody>
          <a:bodyPr/>
          <a:lstStyle/>
          <a:p>
            <a:r>
              <a:rPr lang="en-US" dirty="0"/>
              <a:t>Hot potato routing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Network Layer: 5-</a:t>
            </a:r>
            <a:fld id="{C4204591-24BD-A542-B9D5-F8D8A88D2FEE}" type="slidenum">
              <a:rPr lang="en-US" smtClean="0"/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39</a:t>
            </a:fld>
            <a:endParaRPr lang="en-US" sz="825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280" name="Content Placeholder 39">
            <a:extLst>
              <a:ext uri="{FF2B5EF4-FFF2-40B4-BE49-F238E27FC236}">
                <a16:creationId xmlns:a16="http://schemas.microsoft.com/office/drawing/2014/main" id="{B4272163-18FE-8D42-9D74-AD852AF94689}"/>
              </a:ext>
            </a:extLst>
          </p:cNvPr>
          <p:cNvSpPr txBox="1">
            <a:spLocks/>
          </p:cNvSpPr>
          <p:nvPr/>
        </p:nvSpPr>
        <p:spPr bwMode="auto">
          <a:xfrm>
            <a:off x="826717" y="4333034"/>
            <a:ext cx="8107472" cy="139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57175" indent="-257175" defTabSz="685800">
              <a:defRPr/>
            </a:pPr>
            <a:r>
              <a:rPr lang="en-US" sz="2100" kern="0" dirty="0">
                <a:solidFill>
                  <a:srgbClr val="000000"/>
                </a:solidFill>
              </a:rPr>
              <a:t>2d learns (via iBGP) it can route to X via 2a or 2c</a:t>
            </a:r>
          </a:p>
          <a:p>
            <a:pPr marL="257175" indent="-257175" defTabSz="685800">
              <a:defRPr/>
            </a:pPr>
            <a:r>
              <a:rPr lang="en-US" sz="2100" kern="0" dirty="0">
                <a:solidFill>
                  <a:srgbClr val="C00000"/>
                </a:solidFill>
              </a:rPr>
              <a:t>hot potato routing: </a:t>
            </a:r>
            <a:r>
              <a:rPr lang="en-US" sz="2100" kern="0" dirty="0">
                <a:solidFill>
                  <a:srgbClr val="000000"/>
                </a:solidFill>
              </a:rPr>
              <a:t>choose local gateway that has least </a:t>
            </a:r>
            <a:r>
              <a:rPr lang="en-US" sz="2100" i="1" kern="0" dirty="0">
                <a:solidFill>
                  <a:srgbClr val="000000"/>
                </a:solidFill>
              </a:rPr>
              <a:t>intra-domain</a:t>
            </a:r>
            <a:r>
              <a:rPr lang="en-US" sz="2100" kern="0" dirty="0">
                <a:solidFill>
                  <a:srgbClr val="000000"/>
                </a:solidFill>
              </a:rPr>
              <a:t> cost (e.g., 2d chooses 2a, even though more AS hops to </a:t>
            </a:r>
            <a:r>
              <a:rPr lang="en-US" sz="2100" i="1" kern="0" dirty="0">
                <a:solidFill>
                  <a:srgbClr val="000000"/>
                </a:solidFill>
              </a:rPr>
              <a:t>X</a:t>
            </a:r>
            <a:r>
              <a:rPr lang="en-US" sz="2100" kern="0" dirty="0">
                <a:solidFill>
                  <a:srgbClr val="000000"/>
                </a:solidFill>
              </a:rPr>
              <a:t>): don’t worry about inter-domain cost!</a:t>
            </a:r>
            <a:endParaRPr lang="en-US" sz="2100" kern="0" dirty="0">
              <a:solidFill>
                <a:srgbClr val="2D2DB9">
                  <a:lumMod val="75000"/>
                </a:srgbClr>
              </a:solidFill>
            </a:endParaRPr>
          </a:p>
        </p:txBody>
      </p: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31BA1DB9-2969-4441-97FB-835EAFDCA3E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500655" y="3353728"/>
            <a:ext cx="318734" cy="331273"/>
          </a:xfrm>
          <a:prstGeom prst="line">
            <a:avLst/>
          </a:prstGeom>
          <a:solidFill>
            <a:srgbClr val="00CC99"/>
          </a:solidFill>
          <a:ln w="6350" cap="flat" cmpd="sng" algn="ctr">
            <a:solidFill>
              <a:srgbClr val="0000A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9B38A050-67CE-5644-A229-647B38C7B4DC}"/>
              </a:ext>
            </a:extLst>
          </p:cNvPr>
          <p:cNvGrpSpPr/>
          <p:nvPr/>
        </p:nvGrpSpPr>
        <p:grpSpPr>
          <a:xfrm>
            <a:off x="5321822" y="2720092"/>
            <a:ext cx="710344" cy="529375"/>
            <a:chOff x="5705376" y="2487543"/>
            <a:chExt cx="947125" cy="705833"/>
          </a:xfrm>
        </p:grpSpPr>
        <p:sp>
          <p:nvSpPr>
            <p:cNvPr id="283" name="AutoShape 118">
              <a:extLst>
                <a:ext uri="{FF2B5EF4-FFF2-40B4-BE49-F238E27FC236}">
                  <a16:creationId xmlns:a16="http://schemas.microsoft.com/office/drawing/2014/main" id="{D2EA5418-D2F2-9942-BF52-2F0B35DDEB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229657">
              <a:off x="5705376" y="2487543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84" name="Text Box 119">
              <a:extLst>
                <a:ext uri="{FF2B5EF4-FFF2-40B4-BE49-F238E27FC236}">
                  <a16:creationId xmlns:a16="http://schemas.microsoft.com/office/drawing/2014/main" id="{127D65CD-9295-E948-976F-8A832CE287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435" y="2887139"/>
              <a:ext cx="804066" cy="30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685800">
                <a:lnSpc>
                  <a:spcPct val="85000"/>
                </a:lnSpc>
                <a:defRPr/>
              </a:pPr>
              <a:r>
                <a:rPr lang="en-US" sz="1050" i="1" kern="0" dirty="0">
                  <a:solidFill>
                    <a:srgbClr val="CC0000"/>
                  </a:solidFill>
                </a:rPr>
                <a:t>AS3,X </a:t>
              </a:r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0084D847-A5E4-7448-8369-247D24C1C4FF}"/>
              </a:ext>
            </a:extLst>
          </p:cNvPr>
          <p:cNvGrpSpPr/>
          <p:nvPr/>
        </p:nvGrpSpPr>
        <p:grpSpPr>
          <a:xfrm>
            <a:off x="2227680" y="2877327"/>
            <a:ext cx="1019770" cy="413029"/>
            <a:chOff x="2143521" y="2684666"/>
            <a:chExt cx="1359693" cy="550705"/>
          </a:xfrm>
        </p:grpSpPr>
        <p:sp>
          <p:nvSpPr>
            <p:cNvPr id="286" name="Text Box 119">
              <a:extLst>
                <a:ext uri="{FF2B5EF4-FFF2-40B4-BE49-F238E27FC236}">
                  <a16:creationId xmlns:a16="http://schemas.microsoft.com/office/drawing/2014/main" id="{30A1DC45-762F-1E47-8308-E4920AA2B1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3521" y="2929134"/>
              <a:ext cx="1193062" cy="30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685800">
                <a:lnSpc>
                  <a:spcPct val="85000"/>
                </a:lnSpc>
                <a:defRPr/>
              </a:pPr>
              <a:r>
                <a:rPr lang="en-US" sz="1050" i="1" kern="0" dirty="0">
                  <a:solidFill>
                    <a:srgbClr val="CC0000"/>
                  </a:solidFill>
                </a:rPr>
                <a:t>AS1,AS3,X </a:t>
              </a:r>
            </a:p>
          </p:txBody>
        </p:sp>
        <p:sp>
          <p:nvSpPr>
            <p:cNvPr id="287" name="AutoShape 118">
              <a:extLst>
                <a:ext uri="{FF2B5EF4-FFF2-40B4-BE49-F238E27FC236}">
                  <a16:creationId xmlns:a16="http://schemas.microsoft.com/office/drawing/2014/main" id="{24E303A9-1C25-904F-85A7-12C9D1683C4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975073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88" name="TextBox 287">
            <a:extLst>
              <a:ext uri="{FF2B5EF4-FFF2-40B4-BE49-F238E27FC236}">
                <a16:creationId xmlns:a16="http://schemas.microsoft.com/office/drawing/2014/main" id="{6B1E1F16-BB2B-0F4C-9B24-BC894FF5CF79}"/>
              </a:ext>
            </a:extLst>
          </p:cNvPr>
          <p:cNvSpPr txBox="1"/>
          <p:nvPr/>
        </p:nvSpPr>
        <p:spPr>
          <a:xfrm>
            <a:off x="4781737" y="3589469"/>
            <a:ext cx="14398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rial" charset="0"/>
                <a:ea typeface="ＭＳ Ｐゴシック" charset="0"/>
              </a:rPr>
              <a:t>OSPF link weights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9F04B398-1488-B84F-9A96-5791902C5242}"/>
              </a:ext>
            </a:extLst>
          </p:cNvPr>
          <p:cNvSpPr txBox="1"/>
          <p:nvPr/>
        </p:nvSpPr>
        <p:spPr>
          <a:xfrm>
            <a:off x="3872014" y="3188616"/>
            <a:ext cx="410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i="1" dirty="0">
                <a:latin typeface="Arial" charset="0"/>
                <a:ea typeface="ＭＳ Ｐゴシック" charset="0"/>
              </a:rPr>
              <a:t>201</a:t>
            </a:r>
            <a:endParaRPr lang="en-US" sz="1800" i="1" dirty="0">
              <a:latin typeface="Arial" charset="0"/>
              <a:ea typeface="ＭＳ Ｐゴシック" charset="0"/>
            </a:endParaRP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7CAA43C0-74F2-9947-B546-F8906DDD43BC}"/>
              </a:ext>
            </a:extLst>
          </p:cNvPr>
          <p:cNvSpPr txBox="1"/>
          <p:nvPr/>
        </p:nvSpPr>
        <p:spPr>
          <a:xfrm>
            <a:off x="4464151" y="2734448"/>
            <a:ext cx="410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i="1" dirty="0">
                <a:latin typeface="Arial" charset="0"/>
                <a:ea typeface="ＭＳ Ｐゴシック" charset="0"/>
              </a:rPr>
              <a:t>112</a:t>
            </a:r>
            <a:endParaRPr lang="en-US" sz="1800" i="1" dirty="0">
              <a:latin typeface="Arial" charset="0"/>
              <a:ea typeface="ＭＳ Ｐゴシック" charset="0"/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BFFFC794-EB31-D845-8AFC-0FADD753D327}"/>
              </a:ext>
            </a:extLst>
          </p:cNvPr>
          <p:cNvSpPr txBox="1"/>
          <p:nvPr/>
        </p:nvSpPr>
        <p:spPr>
          <a:xfrm>
            <a:off x="4276536" y="3178730"/>
            <a:ext cx="410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50" i="1" dirty="0">
                <a:latin typeface="Arial" charset="0"/>
                <a:ea typeface="ＭＳ Ｐゴシック" charset="0"/>
              </a:rPr>
              <a:t>263</a:t>
            </a:r>
            <a:endParaRPr lang="en-US" sz="1800" i="1" dirty="0">
              <a:latin typeface="Arial" charset="0"/>
              <a:ea typeface="ＭＳ Ｐゴシック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F43C6FC-329A-BD41-8BB6-95A12D72D350}"/>
              </a:ext>
            </a:extLst>
          </p:cNvPr>
          <p:cNvSpPr/>
          <p:nvPr/>
        </p:nvSpPr>
        <p:spPr>
          <a:xfrm>
            <a:off x="4000500" y="3371850"/>
            <a:ext cx="540327" cy="50915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8754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 uiExpand="1" build="p"/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>
            <a:extLst>
              <a:ext uri="{FF2B5EF4-FFF2-40B4-BE49-F238E27FC236}">
                <a16:creationId xmlns:a16="http://schemas.microsoft.com/office/drawing/2014/main" id="{E40B18CA-FD16-3BC0-BF90-349E46D7C6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576263"/>
            <a:ext cx="7472363" cy="933450"/>
          </a:xfrm>
        </p:spPr>
        <p:txBody>
          <a:bodyPr/>
          <a:lstStyle/>
          <a:p>
            <a:r>
              <a:rPr lang="en-US" altLang="en-US"/>
              <a:t>Graph abstraction: link costs</a:t>
            </a:r>
          </a:p>
        </p:txBody>
      </p:sp>
      <p:grpSp>
        <p:nvGrpSpPr>
          <p:cNvPr id="8195" name="Group 2">
            <a:extLst>
              <a:ext uri="{FF2B5EF4-FFF2-40B4-BE49-F238E27FC236}">
                <a16:creationId xmlns:a16="http://schemas.microsoft.com/office/drawing/2014/main" id="{0006DCA5-02C7-CBC7-3594-4725132F228B}"/>
              </a:ext>
            </a:extLst>
          </p:cNvPr>
          <p:cNvGrpSpPr>
            <a:grpSpLocks/>
          </p:cNvGrpSpPr>
          <p:nvPr/>
        </p:nvGrpSpPr>
        <p:grpSpPr bwMode="auto">
          <a:xfrm>
            <a:off x="928688" y="1824038"/>
            <a:ext cx="2679700" cy="1684337"/>
            <a:chOff x="3162" y="1071"/>
            <a:chExt cx="2250" cy="1415"/>
          </a:xfrm>
        </p:grpSpPr>
        <p:sp>
          <p:nvSpPr>
            <p:cNvPr id="612" name="Freeform 3">
              <a:extLst>
                <a:ext uri="{FF2B5EF4-FFF2-40B4-BE49-F238E27FC236}">
                  <a16:creationId xmlns:a16="http://schemas.microsoft.com/office/drawing/2014/main" id="{85D747CE-039E-1730-CEC3-FE28A14AC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1071"/>
              <a:ext cx="2250" cy="1410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CE0FA"/>
            </a:solidFill>
            <a:ln>
              <a:noFill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13" name="Freeform 4">
              <a:extLst>
                <a:ext uri="{FF2B5EF4-FFF2-40B4-BE49-F238E27FC236}">
                  <a16:creationId xmlns:a16="http://schemas.microsoft.com/office/drawing/2014/main" id="{06783EA8-0CB7-7383-9570-4E95FDA1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" y="1620"/>
              <a:ext cx="343" cy="185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14" name="Oval 5">
              <a:extLst>
                <a:ext uri="{FF2B5EF4-FFF2-40B4-BE49-F238E27FC236}">
                  <a16:creationId xmlns:a16="http://schemas.microsoft.com/office/drawing/2014/main" id="{0DA0F38B-05F5-60E4-AEE3-9E2D6FD4F0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15" name="Line 6">
              <a:extLst>
                <a:ext uri="{FF2B5EF4-FFF2-40B4-BE49-F238E27FC236}">
                  <a16:creationId xmlns:a16="http://schemas.microsoft.com/office/drawing/2014/main" id="{4C60E105-C999-E855-7762-FEC7D65A81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38" y="1855"/>
              <a:ext cx="0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16" name="Line 7">
              <a:extLst>
                <a:ext uri="{FF2B5EF4-FFF2-40B4-BE49-F238E27FC236}">
                  <a16:creationId xmlns:a16="http://schemas.microsoft.com/office/drawing/2014/main" id="{9A686800-1C9D-BCDA-0185-3FF7AE4671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1" y="1855"/>
              <a:ext cx="0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17" name="Rectangle 8">
              <a:extLst>
                <a:ext uri="{FF2B5EF4-FFF2-40B4-BE49-F238E27FC236}">
                  <a16:creationId xmlns:a16="http://schemas.microsoft.com/office/drawing/2014/main" id="{5F76BABB-8163-9480-2CA0-DCE372A558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8" y="1855"/>
              <a:ext cx="311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</p:spPr>
          <p:txBody>
            <a:bodyPr wrap="none" anchor="ctr"/>
            <a:lstStyle/>
            <a:p>
              <a:pPr algn="ctr" defTabSz="685800">
                <a:defRPr/>
              </a:pPr>
              <a:endParaRPr lang="en-US" sz="180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18" name="Oval 9">
              <a:extLst>
                <a:ext uri="{FF2B5EF4-FFF2-40B4-BE49-F238E27FC236}">
                  <a16:creationId xmlns:a16="http://schemas.microsoft.com/office/drawing/2014/main" id="{6B0DC75A-08D6-CD9D-2A2F-146532F31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5" y="1797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19" name="Oval 10">
              <a:extLst>
                <a:ext uri="{FF2B5EF4-FFF2-40B4-BE49-F238E27FC236}">
                  <a16:creationId xmlns:a16="http://schemas.microsoft.com/office/drawing/2014/main" id="{66CCC71B-EF83-4377-C460-DDB5D11543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" y="2249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20" name="Line 11">
              <a:extLst>
                <a:ext uri="{FF2B5EF4-FFF2-40B4-BE49-F238E27FC236}">
                  <a16:creationId xmlns:a16="http://schemas.microsoft.com/office/drawing/2014/main" id="{99347025-07FD-0E76-41BE-FAD4080B97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3" y="2242"/>
              <a:ext cx="0" cy="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21" name="Line 12">
              <a:extLst>
                <a:ext uri="{FF2B5EF4-FFF2-40B4-BE49-F238E27FC236}">
                  <a16:creationId xmlns:a16="http://schemas.microsoft.com/office/drawing/2014/main" id="{890AAC21-89E3-386F-70B9-3EA189CDB1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4" y="2242"/>
              <a:ext cx="0" cy="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22" name="Rectangle 13">
              <a:extLst>
                <a:ext uri="{FF2B5EF4-FFF2-40B4-BE49-F238E27FC236}">
                  <a16:creationId xmlns:a16="http://schemas.microsoft.com/office/drawing/2014/main" id="{C7EE0214-1489-30C1-B49C-432ECE174A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3" y="2242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</p:spPr>
          <p:txBody>
            <a:bodyPr wrap="none" anchor="ctr"/>
            <a:lstStyle/>
            <a:p>
              <a:pPr algn="ctr" defTabSz="685800">
                <a:defRPr/>
              </a:pPr>
              <a:endParaRPr lang="en-US" sz="180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23" name="Oval 14">
              <a:extLst>
                <a:ext uri="{FF2B5EF4-FFF2-40B4-BE49-F238E27FC236}">
                  <a16:creationId xmlns:a16="http://schemas.microsoft.com/office/drawing/2014/main" id="{8BA612C7-D45F-4F21-2552-4C3537E7C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24" name="Oval 15">
              <a:extLst>
                <a:ext uri="{FF2B5EF4-FFF2-40B4-BE49-F238E27FC236}">
                  <a16:creationId xmlns:a16="http://schemas.microsoft.com/office/drawing/2014/main" id="{D54CF4C4-74AA-A379-34A1-DE398497C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1559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25" name="Line 16">
              <a:extLst>
                <a:ext uri="{FF2B5EF4-FFF2-40B4-BE49-F238E27FC236}">
                  <a16:creationId xmlns:a16="http://schemas.microsoft.com/office/drawing/2014/main" id="{7250F889-64D2-E075-A278-CA3F0CBED3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9" y="1552"/>
              <a:ext cx="0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26" name="Line 17">
              <a:extLst>
                <a:ext uri="{FF2B5EF4-FFF2-40B4-BE49-F238E27FC236}">
                  <a16:creationId xmlns:a16="http://schemas.microsoft.com/office/drawing/2014/main" id="{754738CB-B836-80E7-1D46-0CC816DDEE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0" y="1552"/>
              <a:ext cx="0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27" name="Rectangle 18">
              <a:extLst>
                <a:ext uri="{FF2B5EF4-FFF2-40B4-BE49-F238E27FC236}">
                  <a16:creationId xmlns:a16="http://schemas.microsoft.com/office/drawing/2014/main" id="{C1B9B0FA-DFF0-8E57-6E9B-074606B1A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9" y="1552"/>
              <a:ext cx="309" cy="4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</p:spPr>
          <p:txBody>
            <a:bodyPr wrap="none" anchor="ctr"/>
            <a:lstStyle/>
            <a:p>
              <a:pPr algn="ctr" defTabSz="685800">
                <a:defRPr/>
              </a:pPr>
              <a:endParaRPr lang="en-US" sz="180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28" name="Oval 19">
              <a:extLst>
                <a:ext uri="{FF2B5EF4-FFF2-40B4-BE49-F238E27FC236}">
                  <a16:creationId xmlns:a16="http://schemas.microsoft.com/office/drawing/2014/main" id="{53820D45-6750-C514-E74C-720170723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" y="1492"/>
              <a:ext cx="313" cy="96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29" name="Oval 20">
              <a:extLst>
                <a:ext uri="{FF2B5EF4-FFF2-40B4-BE49-F238E27FC236}">
                  <a16:creationId xmlns:a16="http://schemas.microsoft.com/office/drawing/2014/main" id="{A194EF38-DE4D-9481-95F3-25733AB74A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30" name="Line 21">
              <a:extLst>
                <a:ext uri="{FF2B5EF4-FFF2-40B4-BE49-F238E27FC236}">
                  <a16:creationId xmlns:a16="http://schemas.microsoft.com/office/drawing/2014/main" id="{107754FF-10A0-45CB-3836-CF4AAE4664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1" y="1548"/>
              <a:ext cx="0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31" name="Line 22">
              <a:extLst>
                <a:ext uri="{FF2B5EF4-FFF2-40B4-BE49-F238E27FC236}">
                  <a16:creationId xmlns:a16="http://schemas.microsoft.com/office/drawing/2014/main" id="{E65D5268-C9EA-1D76-A0A9-7561729AA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3" y="1548"/>
              <a:ext cx="0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32" name="Rectangle 23">
              <a:extLst>
                <a:ext uri="{FF2B5EF4-FFF2-40B4-BE49-F238E27FC236}">
                  <a16:creationId xmlns:a16="http://schemas.microsoft.com/office/drawing/2014/main" id="{8BD334F0-7607-F123-B248-06B841EDDF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1" y="1548"/>
              <a:ext cx="309" cy="4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</p:spPr>
          <p:txBody>
            <a:bodyPr wrap="none" anchor="ctr"/>
            <a:lstStyle/>
            <a:p>
              <a:pPr algn="ctr" defTabSz="685800">
                <a:defRPr/>
              </a:pPr>
              <a:endParaRPr lang="en-US" sz="180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33" name="Oval 24">
              <a:extLst>
                <a:ext uri="{FF2B5EF4-FFF2-40B4-BE49-F238E27FC236}">
                  <a16:creationId xmlns:a16="http://schemas.microsoft.com/office/drawing/2014/main" id="{FBBE9FC6-F388-D7D8-F255-FCD126AD0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34" name="Oval 25">
              <a:extLst>
                <a:ext uri="{FF2B5EF4-FFF2-40B4-BE49-F238E27FC236}">
                  <a16:creationId xmlns:a16="http://schemas.microsoft.com/office/drawing/2014/main" id="{FBEB420B-1AD3-CD4F-64EC-381D6FE1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" y="2246"/>
              <a:ext cx="312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35" name="Line 26">
              <a:extLst>
                <a:ext uri="{FF2B5EF4-FFF2-40B4-BE49-F238E27FC236}">
                  <a16:creationId xmlns:a16="http://schemas.microsoft.com/office/drawing/2014/main" id="{0401D5B6-FA13-3B80-09B2-E43F1C2C77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02" y="2239"/>
              <a:ext cx="0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36" name="Line 27">
              <a:extLst>
                <a:ext uri="{FF2B5EF4-FFF2-40B4-BE49-F238E27FC236}">
                  <a16:creationId xmlns:a16="http://schemas.microsoft.com/office/drawing/2014/main" id="{AD0E8344-3A65-858F-D6DD-28AE7A5596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14" y="2239"/>
              <a:ext cx="0" cy="4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37" name="Rectangle 28">
              <a:extLst>
                <a:ext uri="{FF2B5EF4-FFF2-40B4-BE49-F238E27FC236}">
                  <a16:creationId xmlns:a16="http://schemas.microsoft.com/office/drawing/2014/main" id="{926990DF-C6B6-A086-1640-EF0B8F996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" y="2239"/>
              <a:ext cx="309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</p:spPr>
          <p:txBody>
            <a:bodyPr wrap="none" anchor="ctr"/>
            <a:lstStyle/>
            <a:p>
              <a:pPr algn="ctr" defTabSz="685800">
                <a:defRPr/>
              </a:pPr>
              <a:endParaRPr lang="en-US" sz="180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38" name="Oval 29">
              <a:extLst>
                <a:ext uri="{FF2B5EF4-FFF2-40B4-BE49-F238E27FC236}">
                  <a16:creationId xmlns:a16="http://schemas.microsoft.com/office/drawing/2014/main" id="{387F9847-AF79-CB0B-2872-CCF6CE15B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8" y="2181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39" name="Oval 30">
              <a:extLst>
                <a:ext uri="{FF2B5EF4-FFF2-40B4-BE49-F238E27FC236}">
                  <a16:creationId xmlns:a16="http://schemas.microsoft.com/office/drawing/2014/main" id="{91BE8489-2A26-FFEA-871C-AB3644915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" y="1905"/>
              <a:ext cx="313" cy="81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0" name="Line 31">
              <a:extLst>
                <a:ext uri="{FF2B5EF4-FFF2-40B4-BE49-F238E27FC236}">
                  <a16:creationId xmlns:a16="http://schemas.microsoft.com/office/drawing/2014/main" id="{DDE2128A-6C84-9783-EC4D-2EE89F747C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5" y="1898"/>
              <a:ext cx="0" cy="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1" name="Line 32">
              <a:extLst>
                <a:ext uri="{FF2B5EF4-FFF2-40B4-BE49-F238E27FC236}">
                  <a16:creationId xmlns:a16="http://schemas.microsoft.com/office/drawing/2014/main" id="{6295C438-7285-EB28-E663-B99E915190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9" y="1898"/>
              <a:ext cx="0" cy="5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2" name="Rectangle 33">
              <a:extLst>
                <a:ext uri="{FF2B5EF4-FFF2-40B4-BE49-F238E27FC236}">
                  <a16:creationId xmlns:a16="http://schemas.microsoft.com/office/drawing/2014/main" id="{62FF6423-5FFC-1368-9D6A-6D16A7203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5" y="1898"/>
              <a:ext cx="311" cy="49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</p:spPr>
          <p:txBody>
            <a:bodyPr wrap="none" anchor="ctr"/>
            <a:lstStyle/>
            <a:p>
              <a:pPr algn="ctr" defTabSz="685800">
                <a:defRPr/>
              </a:pPr>
              <a:endParaRPr lang="en-US" sz="180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3" name="Oval 34">
              <a:extLst>
                <a:ext uri="{FF2B5EF4-FFF2-40B4-BE49-F238E27FC236}">
                  <a16:creationId xmlns:a16="http://schemas.microsoft.com/office/drawing/2014/main" id="{917E9F82-EB80-88E7-F88E-6D6368656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4" name="Freeform 35">
              <a:extLst>
                <a:ext uri="{FF2B5EF4-FFF2-40B4-BE49-F238E27FC236}">
                  <a16:creationId xmlns:a16="http://schemas.microsoft.com/office/drawing/2014/main" id="{1295D957-8E5A-C350-91BA-57B70B041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" y="1647"/>
              <a:ext cx="0" cy="521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5" name="Freeform 36">
              <a:extLst>
                <a:ext uri="{FF2B5EF4-FFF2-40B4-BE49-F238E27FC236}">
                  <a16:creationId xmlns:a16="http://schemas.microsoft.com/office/drawing/2014/main" id="{ED19C74B-A9EE-2D8A-A42A-211BE6A50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1652"/>
              <a:ext cx="0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6" name="Freeform 37">
              <a:extLst>
                <a:ext uri="{FF2B5EF4-FFF2-40B4-BE49-F238E27FC236}">
                  <a16:creationId xmlns:a16="http://schemas.microsoft.com/office/drawing/2014/main" id="{FA355E75-DB1F-854A-4B8F-C7D4AEC21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8" y="1638"/>
              <a:ext cx="505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7" name="Freeform 38">
              <a:extLst>
                <a:ext uri="{FF2B5EF4-FFF2-40B4-BE49-F238E27FC236}">
                  <a16:creationId xmlns:a16="http://schemas.microsoft.com/office/drawing/2014/main" id="{9EABCDFD-6768-B8D2-BF74-4F2AC5F0A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1986"/>
              <a:ext cx="365" cy="271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8" name="Freeform 39">
              <a:extLst>
                <a:ext uri="{FF2B5EF4-FFF2-40B4-BE49-F238E27FC236}">
                  <a16:creationId xmlns:a16="http://schemas.microsoft.com/office/drawing/2014/main" id="{554F92CF-20B1-9314-2902-80FF0C25C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" y="2269"/>
              <a:ext cx="367" cy="0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49" name="Freeform 40">
              <a:extLst>
                <a:ext uri="{FF2B5EF4-FFF2-40B4-BE49-F238E27FC236}">
                  <a16:creationId xmlns:a16="http://schemas.microsoft.com/office/drawing/2014/main" id="{2082CF8A-9EFE-5AC2-A953-9554E6125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1945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0" name="Freeform 41">
              <a:extLst>
                <a:ext uri="{FF2B5EF4-FFF2-40B4-BE49-F238E27FC236}">
                  <a16:creationId xmlns:a16="http://schemas.microsoft.com/office/drawing/2014/main" id="{828F6C7B-5C01-DB16-8464-9F0B6831C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8" y="1578"/>
              <a:ext cx="367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1" name="Freeform 42">
              <a:extLst>
                <a:ext uri="{FF2B5EF4-FFF2-40B4-BE49-F238E27FC236}">
                  <a16:creationId xmlns:a16="http://schemas.microsoft.com/office/drawing/2014/main" id="{781F676A-298A-C4D7-1707-1AB0CC418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652" name="Freeform 43">
              <a:extLst>
                <a:ext uri="{FF2B5EF4-FFF2-40B4-BE49-F238E27FC236}">
                  <a16:creationId xmlns:a16="http://schemas.microsoft.com/office/drawing/2014/main" id="{A27975C9-A89D-4F86-06E8-D7DB1B87C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241" name="Group 44">
              <a:extLst>
                <a:ext uri="{FF2B5EF4-FFF2-40B4-BE49-F238E27FC236}">
                  <a16:creationId xmlns:a16="http://schemas.microsoft.com/office/drawing/2014/main" id="{9365CB54-5FD1-83F1-AFF6-AE4D3FE1E1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62" y="1744"/>
              <a:ext cx="245" cy="271"/>
              <a:chOff x="2934" y="2425"/>
              <a:chExt cx="249" cy="271"/>
            </a:xfrm>
          </p:grpSpPr>
          <p:sp>
            <p:nvSpPr>
              <p:cNvPr id="679" name="Rectangle 45">
                <a:extLst>
                  <a:ext uri="{FF2B5EF4-FFF2-40B4-BE49-F238E27FC236}">
                    <a16:creationId xmlns:a16="http://schemas.microsoft.com/office/drawing/2014/main" id="{A2808066-F5BF-B0D0-6CB4-16478EC4D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1" y="2491"/>
                <a:ext cx="145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 kern="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80" name="Text Box 46">
                <a:extLst>
                  <a:ext uri="{FF2B5EF4-FFF2-40B4-BE49-F238E27FC236}">
                    <a16:creationId xmlns:a16="http://schemas.microsoft.com/office/drawing/2014/main" id="{1271DEE4-AD08-A38F-B3A0-45EB233579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4" y="2425"/>
                <a:ext cx="249" cy="2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685800">
                  <a:defRPr/>
                </a:pPr>
                <a:r>
                  <a:rPr lang="en-US" sz="1500" kern="0" dirty="0">
                    <a:solidFill>
                      <a:srgbClr val="000000"/>
                    </a:solidFill>
                  </a:rPr>
                  <a:t>u</a:t>
                </a:r>
                <a:endParaRPr lang="en-US" sz="1800" kern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242" name="Group 47">
              <a:extLst>
                <a:ext uri="{FF2B5EF4-FFF2-40B4-BE49-F238E27FC236}">
                  <a16:creationId xmlns:a16="http://schemas.microsoft.com/office/drawing/2014/main" id="{AE28FAA6-AAA3-08B5-5337-61437CC7AF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37" y="2128"/>
              <a:ext cx="236" cy="271"/>
              <a:chOff x="2938" y="2425"/>
              <a:chExt cx="240" cy="271"/>
            </a:xfrm>
          </p:grpSpPr>
          <p:sp>
            <p:nvSpPr>
              <p:cNvPr id="677" name="Rectangle 48">
                <a:extLst>
                  <a:ext uri="{FF2B5EF4-FFF2-40B4-BE49-F238E27FC236}">
                    <a16:creationId xmlns:a16="http://schemas.microsoft.com/office/drawing/2014/main" id="{E655E622-7E82-2255-2D2E-6D0344705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1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 kern="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8" name="Text Box 49">
                <a:extLst>
                  <a:ext uri="{FF2B5EF4-FFF2-40B4-BE49-F238E27FC236}">
                    <a16:creationId xmlns:a16="http://schemas.microsoft.com/office/drawing/2014/main" id="{B6A41837-E27D-0D8F-0C98-58107C17AA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9" y="2426"/>
                <a:ext cx="240" cy="2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685800">
                  <a:defRPr/>
                </a:pPr>
                <a:r>
                  <a:rPr lang="en-US" sz="1500" kern="0" dirty="0">
                    <a:solidFill>
                      <a:srgbClr val="000000"/>
                    </a:solidFill>
                  </a:rPr>
                  <a:t>y</a:t>
                </a:r>
                <a:endParaRPr lang="en-US" sz="1800" kern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243" name="Group 50">
              <a:extLst>
                <a:ext uri="{FF2B5EF4-FFF2-40B4-BE49-F238E27FC236}">
                  <a16:creationId xmlns:a16="http://schemas.microsoft.com/office/drawing/2014/main" id="{F1D1FF55-6D9D-C27A-4D80-EDA1143B5E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54" y="2095"/>
              <a:ext cx="252" cy="310"/>
              <a:chOff x="2931" y="2395"/>
              <a:chExt cx="253" cy="310"/>
            </a:xfrm>
          </p:grpSpPr>
          <p:sp>
            <p:nvSpPr>
              <p:cNvPr id="675" name="Rectangle 51">
                <a:extLst>
                  <a:ext uri="{FF2B5EF4-FFF2-40B4-BE49-F238E27FC236}">
                    <a16:creationId xmlns:a16="http://schemas.microsoft.com/office/drawing/2014/main" id="{37109BC8-605B-D521-4B22-6FF8A51139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5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 kern="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6" name="Text Box 52">
                <a:extLst>
                  <a:ext uri="{FF2B5EF4-FFF2-40B4-BE49-F238E27FC236}">
                    <a16:creationId xmlns:a16="http://schemas.microsoft.com/office/drawing/2014/main" id="{565ADB7B-EC4A-9DA6-BD58-9635FB0E49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1" y="2395"/>
                <a:ext cx="253" cy="3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685800">
                  <a:defRPr/>
                </a:pPr>
                <a:r>
                  <a:rPr lang="en-US" sz="1800" kern="0" dirty="0">
                    <a:solidFill>
                      <a:srgbClr val="000000"/>
                    </a:solidFill>
                  </a:rPr>
                  <a:t>x</a:t>
                </a:r>
              </a:p>
            </p:txBody>
          </p:sp>
        </p:grpSp>
        <p:grpSp>
          <p:nvGrpSpPr>
            <p:cNvPr id="8244" name="Group 53">
              <a:extLst>
                <a:ext uri="{FF2B5EF4-FFF2-40B4-BE49-F238E27FC236}">
                  <a16:creationId xmlns:a16="http://schemas.microsoft.com/office/drawing/2014/main" id="{135C45C2-74E7-FE40-1E14-A1C0B46938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13" y="1438"/>
              <a:ext cx="272" cy="271"/>
              <a:chOff x="2920" y="2425"/>
              <a:chExt cx="276" cy="271"/>
            </a:xfrm>
          </p:grpSpPr>
          <p:sp>
            <p:nvSpPr>
              <p:cNvPr id="673" name="Rectangle 54">
                <a:extLst>
                  <a:ext uri="{FF2B5EF4-FFF2-40B4-BE49-F238E27FC236}">
                    <a16:creationId xmlns:a16="http://schemas.microsoft.com/office/drawing/2014/main" id="{0D793873-327B-DA46-79CE-556B6CA254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3" y="2490"/>
                <a:ext cx="146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 kern="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4" name="Text Box 55">
                <a:extLst>
                  <a:ext uri="{FF2B5EF4-FFF2-40B4-BE49-F238E27FC236}">
                    <a16:creationId xmlns:a16="http://schemas.microsoft.com/office/drawing/2014/main" id="{BD84965E-3B9E-A8FA-B6AD-62979C70F7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1" y="2425"/>
                <a:ext cx="276" cy="2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685800">
                  <a:defRPr/>
                </a:pPr>
                <a:r>
                  <a:rPr lang="en-US" sz="1500" kern="0" dirty="0">
                    <a:solidFill>
                      <a:srgbClr val="000000"/>
                    </a:solidFill>
                  </a:rPr>
                  <a:t>w</a:t>
                </a:r>
                <a:endParaRPr lang="en-US" sz="1800" kern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245" name="Group 56">
              <a:extLst>
                <a:ext uri="{FF2B5EF4-FFF2-40B4-BE49-F238E27FC236}">
                  <a16:creationId xmlns:a16="http://schemas.microsoft.com/office/drawing/2014/main" id="{E74B2CA9-E99B-932A-3A2B-9CA9949FBB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7" y="1438"/>
              <a:ext cx="236" cy="271"/>
              <a:chOff x="2938" y="2425"/>
              <a:chExt cx="240" cy="271"/>
            </a:xfrm>
          </p:grpSpPr>
          <p:sp>
            <p:nvSpPr>
              <p:cNvPr id="671" name="Rectangle 57">
                <a:extLst>
                  <a:ext uri="{FF2B5EF4-FFF2-40B4-BE49-F238E27FC236}">
                    <a16:creationId xmlns:a16="http://schemas.microsoft.com/office/drawing/2014/main" id="{4EB5D5B3-1A26-2F38-2D70-EA41B0D65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 kern="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2" name="Text Box 58">
                <a:extLst>
                  <a:ext uri="{FF2B5EF4-FFF2-40B4-BE49-F238E27FC236}">
                    <a16:creationId xmlns:a16="http://schemas.microsoft.com/office/drawing/2014/main" id="{674A6CA6-DA68-3804-8F0B-58E830335C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38" y="2425"/>
                <a:ext cx="240" cy="2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685800">
                  <a:defRPr/>
                </a:pPr>
                <a:r>
                  <a:rPr lang="en-US" sz="1500" kern="0" dirty="0">
                    <a:solidFill>
                      <a:srgbClr val="000000"/>
                    </a:solidFill>
                  </a:rPr>
                  <a:t>v</a:t>
                </a:r>
                <a:endParaRPr lang="en-US" sz="1800" kern="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246" name="Group 59">
              <a:extLst>
                <a:ext uri="{FF2B5EF4-FFF2-40B4-BE49-F238E27FC236}">
                  <a16:creationId xmlns:a16="http://schemas.microsoft.com/office/drawing/2014/main" id="{E89ACABF-5306-3D56-66B2-44288CB1CA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99" y="1756"/>
              <a:ext cx="252" cy="310"/>
              <a:chOff x="2929" y="2395"/>
              <a:chExt cx="255" cy="310"/>
            </a:xfrm>
          </p:grpSpPr>
          <p:sp>
            <p:nvSpPr>
              <p:cNvPr id="669" name="Rectangle 60">
                <a:extLst>
                  <a:ext uri="{FF2B5EF4-FFF2-40B4-BE49-F238E27FC236}">
                    <a16:creationId xmlns:a16="http://schemas.microsoft.com/office/drawing/2014/main" id="{A442321F-98CB-8568-C749-DF0579058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1" y="2490"/>
                <a:ext cx="143" cy="132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</p:spPr>
            <p:txBody>
              <a:bodyPr wrap="none" anchor="ctr"/>
              <a:lstStyle/>
              <a:p>
                <a:pPr defTabSz="685800">
                  <a:defRPr/>
                </a:pPr>
                <a:endParaRPr lang="en-US" sz="1350" kern="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70" name="Text Box 61">
                <a:extLst>
                  <a:ext uri="{FF2B5EF4-FFF2-40B4-BE49-F238E27FC236}">
                    <a16:creationId xmlns:a16="http://schemas.microsoft.com/office/drawing/2014/main" id="{071DCA24-B2EC-2092-F52F-CD2567AF56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29" y="2395"/>
                <a:ext cx="255" cy="3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defTabSz="685800">
                  <a:defRPr/>
                </a:pPr>
                <a:r>
                  <a:rPr lang="en-US" sz="1800" kern="0" dirty="0">
                    <a:solidFill>
                      <a:srgbClr val="000000"/>
                    </a:solidFill>
                  </a:rPr>
                  <a:t>z</a:t>
                </a:r>
              </a:p>
            </p:txBody>
          </p:sp>
        </p:grpSp>
        <p:sp>
          <p:nvSpPr>
            <p:cNvPr id="659" name="Text Box 62">
              <a:extLst>
                <a:ext uri="{FF2B5EF4-FFF2-40B4-BE49-F238E27FC236}">
                  <a16:creationId xmlns:a16="http://schemas.microsoft.com/office/drawing/2014/main" id="{2927364C-66C4-DC1E-2E07-E23847548A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4" y="1568"/>
              <a:ext cx="236" cy="2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685800">
                <a:defRPr/>
              </a:pPr>
              <a:r>
                <a:rPr lang="en-US" sz="1350" kern="0" dirty="0">
                  <a:solidFill>
                    <a:srgbClr val="000000"/>
                  </a:solidFill>
                </a:rPr>
                <a:t>2</a:t>
              </a:r>
              <a:endParaRPr lang="en-US" sz="1800" kern="0" dirty="0">
                <a:solidFill>
                  <a:srgbClr val="000000"/>
                </a:solidFill>
              </a:endParaRPr>
            </a:p>
          </p:txBody>
        </p:sp>
        <p:sp>
          <p:nvSpPr>
            <p:cNvPr id="660" name="Text Box 63">
              <a:extLst>
                <a:ext uri="{FF2B5EF4-FFF2-40B4-BE49-F238E27FC236}">
                  <a16:creationId xmlns:a16="http://schemas.microsoft.com/office/drawing/2014/main" id="{099A6795-B121-0F24-AC60-6DEA4631B1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2" y="1787"/>
              <a:ext cx="236" cy="2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685800">
                <a:defRPr/>
              </a:pPr>
              <a:r>
                <a:rPr lang="en-US" sz="1350" kern="0" dirty="0">
                  <a:solidFill>
                    <a:srgbClr val="000000"/>
                  </a:solidFill>
                </a:rPr>
                <a:t>2</a:t>
              </a:r>
              <a:endParaRPr lang="en-US" sz="1800" kern="0" dirty="0">
                <a:solidFill>
                  <a:srgbClr val="000000"/>
                </a:solidFill>
              </a:endParaRPr>
            </a:p>
          </p:txBody>
        </p:sp>
        <p:sp>
          <p:nvSpPr>
            <p:cNvPr id="661" name="Text Box 64">
              <a:extLst>
                <a:ext uri="{FF2B5EF4-FFF2-40B4-BE49-F238E27FC236}">
                  <a16:creationId xmlns:a16="http://schemas.microsoft.com/office/drawing/2014/main" id="{35E359BC-2DE2-B260-2B4C-428AE5692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7" y="2001"/>
              <a:ext cx="236" cy="2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685800">
                <a:defRPr/>
              </a:pPr>
              <a:r>
                <a:rPr lang="en-US" sz="1350" kern="0" dirty="0">
                  <a:solidFill>
                    <a:srgbClr val="000000"/>
                  </a:solidFill>
                </a:rPr>
                <a:t>1</a:t>
              </a:r>
              <a:endParaRPr lang="en-US" sz="1800" kern="0" dirty="0">
                <a:solidFill>
                  <a:srgbClr val="000000"/>
                </a:solidFill>
              </a:endParaRPr>
            </a:p>
          </p:txBody>
        </p:sp>
        <p:sp>
          <p:nvSpPr>
            <p:cNvPr id="662" name="Text Box 65">
              <a:extLst>
                <a:ext uri="{FF2B5EF4-FFF2-40B4-BE49-F238E27FC236}">
                  <a16:creationId xmlns:a16="http://schemas.microsoft.com/office/drawing/2014/main" id="{4DE03824-11E8-4F86-1882-83786ECA96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6" y="1881"/>
              <a:ext cx="236" cy="2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685800">
                <a:defRPr/>
              </a:pPr>
              <a:r>
                <a:rPr lang="en-US" sz="1350" kern="0" dirty="0">
                  <a:solidFill>
                    <a:srgbClr val="000000"/>
                  </a:solidFill>
                </a:rPr>
                <a:t>3</a:t>
              </a:r>
              <a:endParaRPr lang="en-US" sz="1800" kern="0" dirty="0">
                <a:solidFill>
                  <a:srgbClr val="000000"/>
                </a:solidFill>
              </a:endParaRPr>
            </a:p>
          </p:txBody>
        </p:sp>
        <p:sp>
          <p:nvSpPr>
            <p:cNvPr id="663" name="Text Box 66">
              <a:extLst>
                <a:ext uri="{FF2B5EF4-FFF2-40B4-BE49-F238E27FC236}">
                  <a16:creationId xmlns:a16="http://schemas.microsoft.com/office/drawing/2014/main" id="{48DDB5C5-07C1-8F05-DBB5-2B5420BC24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3" y="2234"/>
              <a:ext cx="236" cy="2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685800">
                <a:defRPr/>
              </a:pPr>
              <a:r>
                <a:rPr lang="en-US" sz="1350" kern="0" dirty="0">
                  <a:solidFill>
                    <a:srgbClr val="000000"/>
                  </a:solidFill>
                </a:rPr>
                <a:t>1</a:t>
              </a:r>
              <a:endParaRPr lang="en-US" sz="1800" kern="0" dirty="0">
                <a:solidFill>
                  <a:srgbClr val="000000"/>
                </a:solidFill>
              </a:endParaRPr>
            </a:p>
          </p:txBody>
        </p:sp>
        <p:sp>
          <p:nvSpPr>
            <p:cNvPr id="664" name="Text Box 67">
              <a:extLst>
                <a:ext uri="{FF2B5EF4-FFF2-40B4-BE49-F238E27FC236}">
                  <a16:creationId xmlns:a16="http://schemas.microsoft.com/office/drawing/2014/main" id="{79301118-680E-82D7-C2D5-397D4ED13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3" y="1805"/>
              <a:ext cx="236" cy="2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685800">
                <a:defRPr/>
              </a:pPr>
              <a:r>
                <a:rPr lang="en-US" sz="1350" kern="0" dirty="0">
                  <a:solidFill>
                    <a:srgbClr val="000000"/>
                  </a:solidFill>
                </a:rPr>
                <a:t>1</a:t>
              </a:r>
              <a:endParaRPr lang="en-US" sz="1800" kern="0" dirty="0">
                <a:solidFill>
                  <a:srgbClr val="000000"/>
                </a:solidFill>
              </a:endParaRPr>
            </a:p>
          </p:txBody>
        </p:sp>
        <p:sp>
          <p:nvSpPr>
            <p:cNvPr id="665" name="Text Box 68">
              <a:extLst>
                <a:ext uri="{FF2B5EF4-FFF2-40B4-BE49-F238E27FC236}">
                  <a16:creationId xmlns:a16="http://schemas.microsoft.com/office/drawing/2014/main" id="{C7DFDF7F-5CB9-FB76-27E2-391D6842E0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3" y="2069"/>
              <a:ext cx="236" cy="2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685800">
                <a:defRPr/>
              </a:pPr>
              <a:r>
                <a:rPr lang="en-US" sz="1350" kern="0" dirty="0">
                  <a:solidFill>
                    <a:srgbClr val="000000"/>
                  </a:solidFill>
                </a:rPr>
                <a:t>2</a:t>
              </a:r>
              <a:endParaRPr lang="en-US" sz="1800" kern="0" dirty="0">
                <a:solidFill>
                  <a:srgbClr val="000000"/>
                </a:solidFill>
              </a:endParaRPr>
            </a:p>
          </p:txBody>
        </p:sp>
        <p:sp>
          <p:nvSpPr>
            <p:cNvPr id="666" name="Text Box 69">
              <a:extLst>
                <a:ext uri="{FF2B5EF4-FFF2-40B4-BE49-F238E27FC236}">
                  <a16:creationId xmlns:a16="http://schemas.microsoft.com/office/drawing/2014/main" id="{59D29315-D1C5-E71D-4D4D-97C981AD9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36" y="1532"/>
              <a:ext cx="236" cy="2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685800">
                <a:defRPr/>
              </a:pPr>
              <a:r>
                <a:rPr lang="en-US" sz="1350" kern="0" dirty="0">
                  <a:solidFill>
                    <a:srgbClr val="000000"/>
                  </a:solidFill>
                </a:rPr>
                <a:t>5</a:t>
              </a:r>
              <a:endParaRPr lang="en-US" sz="1800" kern="0" dirty="0">
                <a:solidFill>
                  <a:srgbClr val="000000"/>
                </a:solidFill>
              </a:endParaRPr>
            </a:p>
          </p:txBody>
        </p:sp>
        <p:sp>
          <p:nvSpPr>
            <p:cNvPr id="667" name="Text Box 70">
              <a:extLst>
                <a:ext uri="{FF2B5EF4-FFF2-40B4-BE49-F238E27FC236}">
                  <a16:creationId xmlns:a16="http://schemas.microsoft.com/office/drawing/2014/main" id="{88FBA8B8-62FB-067A-2902-FAC66BA03E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0" y="1382"/>
              <a:ext cx="237" cy="2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685800">
                <a:defRPr/>
              </a:pPr>
              <a:r>
                <a:rPr lang="en-US" sz="1350" kern="0" dirty="0">
                  <a:solidFill>
                    <a:srgbClr val="000000"/>
                  </a:solidFill>
                </a:rPr>
                <a:t>3</a:t>
              </a:r>
              <a:endParaRPr lang="en-US" sz="1800" kern="0" dirty="0">
                <a:solidFill>
                  <a:srgbClr val="000000"/>
                </a:solidFill>
              </a:endParaRPr>
            </a:p>
          </p:txBody>
        </p:sp>
        <p:sp>
          <p:nvSpPr>
            <p:cNvPr id="668" name="Text Box 71">
              <a:extLst>
                <a:ext uri="{FF2B5EF4-FFF2-40B4-BE49-F238E27FC236}">
                  <a16:creationId xmlns:a16="http://schemas.microsoft.com/office/drawing/2014/main" id="{6C0CBBDC-1775-F94A-A111-2B888F1FA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0" y="1115"/>
              <a:ext cx="236" cy="25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defTabSz="685800">
                <a:defRPr/>
              </a:pPr>
              <a:r>
                <a:rPr lang="en-US" sz="1350" kern="0" dirty="0">
                  <a:solidFill>
                    <a:srgbClr val="000000"/>
                  </a:solidFill>
                </a:rPr>
                <a:t>5</a:t>
              </a:r>
              <a:endParaRPr lang="en-US" sz="1800" kern="0" dirty="0">
                <a:solidFill>
                  <a:srgbClr val="000000"/>
                </a:solidFill>
              </a:endParaRPr>
            </a:p>
          </p:txBody>
        </p:sp>
      </p:grpSp>
      <p:sp>
        <p:nvSpPr>
          <p:cNvPr id="682" name="Text Box 72">
            <a:extLst>
              <a:ext uri="{FF2B5EF4-FFF2-40B4-BE49-F238E27FC236}">
                <a16:creationId xmlns:a16="http://schemas.microsoft.com/office/drawing/2014/main" id="{AAA0B51A-B6A5-4181-C6E1-4E186C19F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3890963"/>
            <a:ext cx="2209800" cy="7381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100" dirty="0">
                <a:latin typeface="+mn-lt"/>
              </a:rPr>
              <a:t>graph: </a:t>
            </a:r>
            <a:r>
              <a:rPr lang="en-US" sz="2100" i="1" dirty="0">
                <a:latin typeface="+mn-lt"/>
              </a:rPr>
              <a:t>G = (N,E)</a:t>
            </a:r>
          </a:p>
          <a:p>
            <a:pPr eaLnBrk="1" hangingPunct="1">
              <a:defRPr/>
            </a:pPr>
            <a:endParaRPr lang="en-US" sz="21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E0F656-7476-547C-1CD0-2E3C5DA95572}"/>
              </a:ext>
            </a:extLst>
          </p:cNvPr>
          <p:cNvSpPr txBox="1"/>
          <p:nvPr/>
        </p:nvSpPr>
        <p:spPr>
          <a:xfrm>
            <a:off x="4092575" y="1919288"/>
            <a:ext cx="4413250" cy="203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800" i="1" dirty="0"/>
              <a:t>c</a:t>
            </a:r>
            <a:r>
              <a:rPr lang="en-US" sz="1800" i="1" baseline="-25000" dirty="0"/>
              <a:t>a,b</a:t>
            </a:r>
            <a:r>
              <a:rPr lang="en-US" sz="1800" i="1" dirty="0"/>
              <a:t>: </a:t>
            </a:r>
            <a:r>
              <a:rPr lang="en-US" sz="1800" dirty="0"/>
              <a:t>cost of </a:t>
            </a:r>
            <a:r>
              <a:rPr lang="en-US" sz="1800" i="1" dirty="0">
                <a:solidFill>
                  <a:srgbClr val="0000A8"/>
                </a:solidFill>
              </a:rPr>
              <a:t>direct</a:t>
            </a:r>
            <a:r>
              <a:rPr lang="en-US" sz="1800" dirty="0"/>
              <a:t> link connecting </a:t>
            </a:r>
            <a:r>
              <a:rPr lang="en-US" sz="1800" i="1" dirty="0"/>
              <a:t>a</a:t>
            </a:r>
            <a:r>
              <a:rPr lang="en-US" sz="1800" dirty="0"/>
              <a:t> and </a:t>
            </a:r>
            <a:r>
              <a:rPr lang="en-US" sz="1800" i="1" dirty="0"/>
              <a:t>b</a:t>
            </a:r>
          </a:p>
          <a:p>
            <a:pPr>
              <a:defRPr/>
            </a:pPr>
            <a:r>
              <a:rPr lang="en-US" sz="1800" dirty="0"/>
              <a:t>             </a:t>
            </a:r>
            <a:r>
              <a:rPr lang="en-US" sz="1800" i="1" dirty="0"/>
              <a:t>e.g., c</a:t>
            </a:r>
            <a:r>
              <a:rPr lang="en-US" sz="1800" i="1" baseline="-25000" dirty="0"/>
              <a:t>w,z </a:t>
            </a:r>
            <a:r>
              <a:rPr lang="en-US" sz="1800" dirty="0"/>
              <a:t>= 5, </a:t>
            </a:r>
            <a:r>
              <a:rPr lang="en-US" sz="1800" i="1" dirty="0"/>
              <a:t>c</a:t>
            </a:r>
            <a:r>
              <a:rPr lang="en-US" sz="1800" i="1" baseline="-25000" dirty="0"/>
              <a:t>u,z </a:t>
            </a:r>
            <a:r>
              <a:rPr lang="en-US" sz="1800" dirty="0"/>
              <a:t>= </a:t>
            </a:r>
            <a:r>
              <a:rPr lang="en-US" sz="1800" dirty="0">
                <a:cs typeface="Arial" charset="0"/>
              </a:rPr>
              <a:t>∞</a:t>
            </a:r>
            <a:endParaRPr lang="en-US" sz="1800" dirty="0"/>
          </a:p>
          <a:p>
            <a:pPr>
              <a:defRPr/>
            </a:pPr>
            <a:endParaRPr lang="en-US" sz="1800" dirty="0"/>
          </a:p>
          <a:p>
            <a:pPr marL="601266" lvl="1">
              <a:defRPr/>
            </a:pPr>
            <a:r>
              <a:rPr lang="en-US" sz="1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cost defined by network operator: </a:t>
            </a:r>
            <a:r>
              <a:rPr lang="en-US" sz="1800" dirty="0"/>
              <a:t>could always be 1, or inversely related to bandwidth, or inversely related to congestion</a:t>
            </a:r>
          </a:p>
        </p:txBody>
      </p:sp>
      <p:sp>
        <p:nvSpPr>
          <p:cNvPr id="76" name="Text Box 72">
            <a:extLst>
              <a:ext uri="{FF2B5EF4-FFF2-40B4-BE49-F238E27FC236}">
                <a16:creationId xmlns:a16="http://schemas.microsoft.com/office/drawing/2014/main" id="{7C75E1D5-0774-328C-08ED-0CAB05DE7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5" y="4527550"/>
            <a:ext cx="4584700" cy="4159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100" i="1" dirty="0">
                <a:latin typeface="+mn-lt"/>
              </a:rPr>
              <a:t>N: </a:t>
            </a:r>
            <a:r>
              <a:rPr lang="en-US" sz="2100" dirty="0">
                <a:latin typeface="+mn-lt"/>
              </a:rPr>
              <a:t>set of routers = { </a:t>
            </a:r>
            <a:r>
              <a:rPr lang="en-US" sz="2100" i="1" dirty="0">
                <a:latin typeface="+mn-lt"/>
              </a:rPr>
              <a:t>u, v, w, x, y, z </a:t>
            </a:r>
            <a:r>
              <a:rPr lang="en-US" sz="2100" dirty="0">
                <a:latin typeface="+mn-lt"/>
              </a:rPr>
              <a:t>}</a:t>
            </a:r>
          </a:p>
        </p:txBody>
      </p:sp>
      <p:sp>
        <p:nvSpPr>
          <p:cNvPr id="77" name="Text Box 72">
            <a:extLst>
              <a:ext uri="{FF2B5EF4-FFF2-40B4-BE49-F238E27FC236}">
                <a16:creationId xmlns:a16="http://schemas.microsoft.com/office/drawing/2014/main" id="{C480E889-3112-A3DA-1948-1CEEB36B6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943475"/>
            <a:ext cx="9077325" cy="508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100" i="1" dirty="0">
                <a:latin typeface="+mn-lt"/>
              </a:rPr>
              <a:t>E: </a:t>
            </a:r>
            <a:r>
              <a:rPr lang="en-US" sz="2100" dirty="0">
                <a:latin typeface="+mn-lt"/>
              </a:rPr>
              <a:t>set of links =</a:t>
            </a:r>
            <a:r>
              <a:rPr lang="en-US" dirty="0">
                <a:latin typeface="+mn-lt"/>
              </a:rPr>
              <a:t>{</a:t>
            </a:r>
            <a:r>
              <a:rPr lang="en-US" sz="2700" dirty="0">
                <a:latin typeface="+mn-lt"/>
              </a:rPr>
              <a:t> </a:t>
            </a:r>
            <a:r>
              <a:rPr lang="en-US" sz="2100" dirty="0">
                <a:latin typeface="+mn-lt"/>
              </a:rPr>
              <a:t>(</a:t>
            </a:r>
            <a:r>
              <a:rPr lang="en-US" sz="2100" i="1" dirty="0">
                <a:latin typeface="+mn-lt"/>
              </a:rPr>
              <a:t>u,v), (u,x), (v,x), (v,w), (x,w), (x,y), (w,y), (w,z), (y,z</a:t>
            </a:r>
            <a:r>
              <a:rPr lang="en-US" sz="2100" dirty="0">
                <a:latin typeface="+mn-lt"/>
              </a:rPr>
              <a:t>) </a:t>
            </a:r>
            <a:r>
              <a:rPr lang="en-US" dirty="0">
                <a:latin typeface="+mn-lt"/>
              </a:rPr>
              <a:t>}</a:t>
            </a:r>
            <a:endParaRPr lang="en-US" sz="2100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6" grpId="0"/>
      <p:bldP spid="7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621" y="334758"/>
            <a:ext cx="8623154" cy="893670"/>
          </a:xfrm>
        </p:spPr>
        <p:txBody>
          <a:bodyPr>
            <a:normAutofit/>
          </a:bodyPr>
          <a:lstStyle/>
          <a:p>
            <a:r>
              <a:rPr lang="en-US" sz="3600" dirty="0"/>
              <a:t>BGP: achieving policy via advertisements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Network Layer: 5-</a:t>
            </a:r>
            <a:fld id="{C4204591-24BD-A542-B9D5-F8D8A88D2FEE}" type="slidenum">
              <a:rPr lang="en-US" smtClean="0"/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40</a:t>
            </a:fld>
            <a:endParaRPr lang="en-US" sz="825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235" name="AutoShape 6">
            <a:extLst>
              <a:ext uri="{FF2B5EF4-FFF2-40B4-BE49-F238E27FC236}">
                <a16:creationId xmlns:a16="http://schemas.microsoft.com/office/drawing/2014/main" id="{A6E685A0-E830-5248-8CAD-7A0887943BA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437557" y="1643846"/>
            <a:ext cx="565427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446BEA-A2E3-EC46-9788-E956885E072B}"/>
              </a:ext>
            </a:extLst>
          </p:cNvPr>
          <p:cNvGrpSpPr/>
          <p:nvPr/>
        </p:nvGrpSpPr>
        <p:grpSpPr>
          <a:xfrm>
            <a:off x="2987752" y="1937930"/>
            <a:ext cx="670322" cy="433388"/>
            <a:chOff x="3983668" y="1440907"/>
            <a:chExt cx="893763" cy="577850"/>
          </a:xfrm>
        </p:grpSpPr>
        <p:sp>
          <p:nvSpPr>
            <p:cNvPr id="236" name="Freeform 7">
              <a:extLst>
                <a:ext uri="{FF2B5EF4-FFF2-40B4-BE49-F238E27FC236}">
                  <a16:creationId xmlns:a16="http://schemas.microsoft.com/office/drawing/2014/main" id="{1EE69C16-4ABC-414D-8A5B-6DABA7A84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668" y="1440907"/>
              <a:ext cx="893763" cy="577850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39" name="Rectangle 10">
              <a:extLst>
                <a:ext uri="{FF2B5EF4-FFF2-40B4-BE49-F238E27FC236}">
                  <a16:creationId xmlns:a16="http://schemas.microsoft.com/office/drawing/2014/main" id="{12E42E00-0E52-4F48-9E47-69FF57625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085" y="1490774"/>
              <a:ext cx="241520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251" name="Line 22">
            <a:extLst>
              <a:ext uri="{FF2B5EF4-FFF2-40B4-BE49-F238E27FC236}">
                <a16:creationId xmlns:a16="http://schemas.microsoft.com/office/drawing/2014/main" id="{AA591A70-D865-DF48-A927-67C81D690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8074" y="2158196"/>
            <a:ext cx="498872" cy="207169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 dirty="0"/>
          </a:p>
        </p:txBody>
      </p:sp>
      <p:sp>
        <p:nvSpPr>
          <p:cNvPr id="252" name="Line 23">
            <a:extLst>
              <a:ext uri="{FF2B5EF4-FFF2-40B4-BE49-F238E27FC236}">
                <a16:creationId xmlns:a16="http://schemas.microsoft.com/office/drawing/2014/main" id="{F6A31CA1-6D75-4F45-8F9E-E7EE6105F5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0220" y="2445136"/>
            <a:ext cx="502444" cy="425054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 dirty="0"/>
          </a:p>
        </p:txBody>
      </p:sp>
      <p:sp>
        <p:nvSpPr>
          <p:cNvPr id="254" name="Line 25">
            <a:extLst>
              <a:ext uri="{FF2B5EF4-FFF2-40B4-BE49-F238E27FC236}">
                <a16:creationId xmlns:a16="http://schemas.microsoft.com/office/drawing/2014/main" id="{804A668C-99C3-C34B-A510-DEAA2A5837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3686" y="2262970"/>
            <a:ext cx="217885" cy="176213"/>
          </a:xfrm>
          <a:prstGeom prst="line">
            <a:avLst/>
          </a:prstGeom>
          <a:noFill/>
          <a:ln w="555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 dirty="0"/>
          </a:p>
        </p:txBody>
      </p:sp>
      <p:sp>
        <p:nvSpPr>
          <p:cNvPr id="255" name="Line 26">
            <a:extLst>
              <a:ext uri="{FF2B5EF4-FFF2-40B4-BE49-F238E27FC236}">
                <a16:creationId xmlns:a16="http://schemas.microsoft.com/office/drawing/2014/main" id="{E1D1A110-7690-7041-9B8F-73E3BA5CD6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98529" y="2359412"/>
            <a:ext cx="1067" cy="403959"/>
          </a:xfrm>
          <a:prstGeom prst="line">
            <a:avLst/>
          </a:prstGeom>
          <a:noFill/>
          <a:ln w="555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 dirty="0"/>
          </a:p>
        </p:txBody>
      </p:sp>
      <p:sp>
        <p:nvSpPr>
          <p:cNvPr id="256" name="Line 27">
            <a:extLst>
              <a:ext uri="{FF2B5EF4-FFF2-40B4-BE49-F238E27FC236}">
                <a16:creationId xmlns:a16="http://schemas.microsoft.com/office/drawing/2014/main" id="{A9456C19-2E00-BC4E-AEB5-F981440BD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2736" y="2678499"/>
            <a:ext cx="198835" cy="123825"/>
          </a:xfrm>
          <a:prstGeom prst="line">
            <a:avLst/>
          </a:prstGeom>
          <a:noFill/>
          <a:ln w="555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D28DBA4-809E-E445-96B6-C8231D3525DE}"/>
              </a:ext>
            </a:extLst>
          </p:cNvPr>
          <p:cNvGrpSpPr/>
          <p:nvPr/>
        </p:nvGrpSpPr>
        <p:grpSpPr>
          <a:xfrm>
            <a:off x="4711777" y="2055480"/>
            <a:ext cx="2380279" cy="1283494"/>
            <a:chOff x="6282368" y="1597639"/>
            <a:chExt cx="3173704" cy="1711325"/>
          </a:xfrm>
        </p:grpSpPr>
        <p:sp>
          <p:nvSpPr>
            <p:cNvPr id="257" name="Rectangle 28">
              <a:extLst>
                <a:ext uri="{FF2B5EF4-FFF2-40B4-BE49-F238E27FC236}">
                  <a16:creationId xmlns:a16="http://schemas.microsoft.com/office/drawing/2014/main" id="{EA3BB9F5-969D-254D-AAFB-97DB8E65C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2368" y="1597639"/>
              <a:ext cx="965200" cy="450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58" name="Rectangle 29">
              <a:extLst>
                <a:ext uri="{FF2B5EF4-FFF2-40B4-BE49-F238E27FC236}">
                  <a16:creationId xmlns:a16="http://schemas.microsoft.com/office/drawing/2014/main" id="{0F2B0DF9-A08C-E449-8820-FB8860336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7320" y="2261646"/>
              <a:ext cx="831425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legend</a:t>
              </a:r>
              <a:r>
                <a:rPr lang="en-US" sz="1275" b="1" dirty="0">
                  <a:solidFill>
                    <a:srgbClr val="000000"/>
                  </a:solidFill>
                </a:rPr>
                <a:t>:</a:t>
              </a:r>
              <a:endParaRPr lang="en-US" sz="1800" dirty="0"/>
            </a:p>
          </p:txBody>
        </p:sp>
        <p:sp>
          <p:nvSpPr>
            <p:cNvPr id="259" name="Rectangle 30">
              <a:extLst>
                <a:ext uri="{FF2B5EF4-FFF2-40B4-BE49-F238E27FC236}">
                  <a16:creationId xmlns:a16="http://schemas.microsoft.com/office/drawing/2014/main" id="{38525EEC-220F-6442-A6FD-576D6BDF75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2942" y="1669076"/>
              <a:ext cx="68395" cy="26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75" dirty="0">
                  <a:solidFill>
                    <a:srgbClr val="000000"/>
                  </a:solidFill>
                </a:rPr>
                <a:t> </a:t>
              </a:r>
              <a:endParaRPr lang="en-US" sz="1800" dirty="0"/>
            </a:p>
          </p:txBody>
        </p:sp>
        <p:sp>
          <p:nvSpPr>
            <p:cNvPr id="260" name="Rectangle 31">
              <a:extLst>
                <a:ext uri="{FF2B5EF4-FFF2-40B4-BE49-F238E27FC236}">
                  <a16:creationId xmlns:a16="http://schemas.microsoft.com/office/drawing/2014/main" id="{BBF94024-B3CB-F54E-A997-091AAB21C8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831" y="2516801"/>
              <a:ext cx="1160463" cy="792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61" name="Rectangle 32">
              <a:extLst>
                <a:ext uri="{FF2B5EF4-FFF2-40B4-BE49-F238E27FC236}">
                  <a16:creationId xmlns:a16="http://schemas.microsoft.com/office/drawing/2014/main" id="{86876C5B-4C7E-6045-A2E6-2D64AA586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1832" y="2580301"/>
              <a:ext cx="1124240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customer </a:t>
              </a:r>
              <a:endParaRPr lang="en-US" sz="1500" dirty="0"/>
            </a:p>
          </p:txBody>
        </p:sp>
        <p:sp>
          <p:nvSpPr>
            <p:cNvPr id="262" name="Rectangle 33">
              <a:extLst>
                <a:ext uri="{FF2B5EF4-FFF2-40B4-BE49-F238E27FC236}">
                  <a16:creationId xmlns:a16="http://schemas.microsoft.com/office/drawing/2014/main" id="{91309A28-5587-B847-921C-1169530D0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1831" y="2831125"/>
              <a:ext cx="1002412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network:</a:t>
              </a:r>
              <a:endParaRPr lang="en-US" sz="1500" dirty="0"/>
            </a:p>
          </p:txBody>
        </p:sp>
        <p:sp>
          <p:nvSpPr>
            <p:cNvPr id="263" name="Rectangle 34">
              <a:extLst>
                <a:ext uri="{FF2B5EF4-FFF2-40B4-BE49-F238E27FC236}">
                  <a16:creationId xmlns:a16="http://schemas.microsoft.com/office/drawing/2014/main" id="{D88C1427-E785-594C-A147-9BF9C7A01E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7005" y="2831125"/>
              <a:ext cx="81219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 </a:t>
              </a:r>
              <a:endParaRPr lang="en-US" sz="1500" dirty="0"/>
            </a:p>
          </p:txBody>
        </p:sp>
        <p:sp>
          <p:nvSpPr>
            <p:cNvPr id="264" name="Rectangle 35">
              <a:extLst>
                <a:ext uri="{FF2B5EF4-FFF2-40B4-BE49-F238E27FC236}">
                  <a16:creationId xmlns:a16="http://schemas.microsoft.com/office/drawing/2014/main" id="{09BE3C5F-6857-0641-A39C-3D26CF65DF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831" y="1623039"/>
              <a:ext cx="1106488" cy="673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65" name="Rectangle 36">
              <a:extLst>
                <a:ext uri="{FF2B5EF4-FFF2-40B4-BE49-F238E27FC236}">
                  <a16:creationId xmlns:a16="http://schemas.microsoft.com/office/drawing/2014/main" id="{79A54306-01E1-864E-89D7-889A01740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1831" y="1686539"/>
              <a:ext cx="922645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provider</a:t>
              </a:r>
              <a:endParaRPr lang="en-US" sz="1500" dirty="0"/>
            </a:p>
          </p:txBody>
        </p:sp>
        <p:sp>
          <p:nvSpPr>
            <p:cNvPr id="266" name="Rectangle 37">
              <a:extLst>
                <a:ext uri="{FF2B5EF4-FFF2-40B4-BE49-F238E27FC236}">
                  <a16:creationId xmlns:a16="http://schemas.microsoft.com/office/drawing/2014/main" id="{ACDD58AC-25A2-0E46-8F1B-98BD26431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4143" y="1686539"/>
              <a:ext cx="81219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 </a:t>
              </a:r>
              <a:endParaRPr lang="en-US" sz="1500" dirty="0"/>
            </a:p>
          </p:txBody>
        </p:sp>
        <p:sp>
          <p:nvSpPr>
            <p:cNvPr id="267" name="Rectangle 38">
              <a:extLst>
                <a:ext uri="{FF2B5EF4-FFF2-40B4-BE49-F238E27FC236}">
                  <a16:creationId xmlns:a16="http://schemas.microsoft.com/office/drawing/2014/main" id="{CAF41458-347C-CE42-B2A1-363CAF8D8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1831" y="1932602"/>
              <a:ext cx="912644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network</a:t>
              </a:r>
              <a:endParaRPr lang="en-US" sz="1500" dirty="0"/>
            </a:p>
          </p:txBody>
        </p:sp>
        <p:sp>
          <p:nvSpPr>
            <p:cNvPr id="268" name="Rectangle 39">
              <a:extLst>
                <a:ext uri="{FF2B5EF4-FFF2-40B4-BE49-F238E27FC236}">
                  <a16:creationId xmlns:a16="http://schemas.microsoft.com/office/drawing/2014/main" id="{91ACC31C-BC1D-C64F-809C-7953465C7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6682" y="1932602"/>
              <a:ext cx="81219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 </a:t>
              </a:r>
              <a:endParaRPr lang="en-US" sz="1500" dirty="0"/>
            </a:p>
          </p:txBody>
        </p:sp>
        <p:sp>
          <p:nvSpPr>
            <p:cNvPr id="269" name="Freeform 40">
              <a:extLst>
                <a:ext uri="{FF2B5EF4-FFF2-40B4-BE49-F238E27FC236}">
                  <a16:creationId xmlns:a16="http://schemas.microsoft.com/office/drawing/2014/main" id="{20CA1EB8-B9A7-6F47-A51D-2BBBDD4C7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2031" y="1673839"/>
              <a:ext cx="893763" cy="574675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70" name="Freeform 41">
              <a:extLst>
                <a:ext uri="{FF2B5EF4-FFF2-40B4-BE49-F238E27FC236}">
                  <a16:creationId xmlns:a16="http://schemas.microsoft.com/office/drawing/2014/main" id="{52E41D46-1C3B-1E47-8CD3-9673A5CE4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2093" y="2631101"/>
              <a:ext cx="346075" cy="336550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dirty="0"/>
            </a:p>
          </p:txBody>
        </p:sp>
      </p:grpSp>
      <p:sp>
        <p:nvSpPr>
          <p:cNvPr id="271" name="Rectangle 3">
            <a:extLst>
              <a:ext uri="{FF2B5EF4-FFF2-40B4-BE49-F238E27FC236}">
                <a16:creationId xmlns:a16="http://schemas.microsoft.com/office/drawing/2014/main" id="{E54A3C0C-0F71-9345-9DF3-C62A1590C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5" y="3543300"/>
            <a:ext cx="4801172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272" name="Rectangle 4">
            <a:extLst>
              <a:ext uri="{FF2B5EF4-FFF2-40B4-BE49-F238E27FC236}">
                <a16:creationId xmlns:a16="http://schemas.microsoft.com/office/drawing/2014/main" id="{75942C0D-9686-7045-8336-48F964013A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717" y="4409365"/>
            <a:ext cx="8305207" cy="189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57175" indent="-2571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1800" dirty="0">
                <a:latin typeface="+mn-lt"/>
              </a:rPr>
              <a:t>A advertises path Aw to B and to C</a:t>
            </a:r>
          </a:p>
          <a:p>
            <a:pPr marL="257175" indent="-2571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1800" dirty="0">
                <a:latin typeface="+mn-lt"/>
              </a:rPr>
              <a:t>B </a:t>
            </a:r>
            <a:r>
              <a:rPr lang="en-US" sz="1800" i="1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chooses not to advertise </a:t>
            </a:r>
            <a:r>
              <a:rPr lang="en-US" sz="1800" dirty="0">
                <a:latin typeface="+mn-lt"/>
              </a:rPr>
              <a:t>BAw to C!  </a:t>
            </a:r>
          </a:p>
          <a:p>
            <a:pPr marL="600075" lvl="1" indent="-2571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1600" dirty="0">
                <a:latin typeface="+mn-lt"/>
              </a:rPr>
              <a:t>B gets no </a:t>
            </a:r>
            <a:r>
              <a:rPr lang="en-US" sz="1600" dirty="0"/>
              <a:t>“</a:t>
            </a:r>
            <a:r>
              <a:rPr lang="en-US" altLang="ja-JP" sz="1600" dirty="0">
                <a:latin typeface="+mn-lt"/>
              </a:rPr>
              <a:t>revenue</a:t>
            </a:r>
            <a:r>
              <a:rPr lang="en-US" altLang="ja-JP" sz="1600" dirty="0"/>
              <a:t>”</a:t>
            </a:r>
            <a:r>
              <a:rPr lang="en-US" altLang="ja-JP" sz="1600" dirty="0">
                <a:latin typeface="+mn-lt"/>
              </a:rPr>
              <a:t> for routing CBAw, since none of  C, A, w are B</a:t>
            </a:r>
            <a:r>
              <a:rPr lang="en-US" altLang="ja-JP" sz="1600" dirty="0"/>
              <a:t>’</a:t>
            </a:r>
            <a:r>
              <a:rPr lang="en-US" altLang="ja-JP" sz="1600" dirty="0">
                <a:latin typeface="+mn-lt"/>
              </a:rPr>
              <a:t>s customers</a:t>
            </a:r>
          </a:p>
          <a:p>
            <a:pPr marL="600075" lvl="1" indent="-2571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ja-JP" sz="1600" dirty="0">
                <a:latin typeface="+mn-lt"/>
              </a:rPr>
              <a:t>C does </a:t>
            </a:r>
            <a:r>
              <a:rPr lang="en-US" altLang="ja-JP" sz="1600" i="1" dirty="0">
                <a:latin typeface="+mn-lt"/>
              </a:rPr>
              <a:t>not</a:t>
            </a:r>
            <a:r>
              <a:rPr lang="en-US" altLang="ja-JP" sz="1600" dirty="0">
                <a:latin typeface="+mn-lt"/>
              </a:rPr>
              <a:t> learn about CBAw path</a:t>
            </a:r>
          </a:p>
          <a:p>
            <a:pPr marL="257175" indent="-2571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1800" dirty="0">
                <a:latin typeface="+mn-lt"/>
              </a:rPr>
              <a:t>C will route CAw (not using B) to get to w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33DA0E0B-DE29-3147-B564-0EB3AC2AD342}"/>
              </a:ext>
            </a:extLst>
          </p:cNvPr>
          <p:cNvSpPr txBox="1"/>
          <p:nvPr/>
        </p:nvSpPr>
        <p:spPr>
          <a:xfrm>
            <a:off x="491839" y="3405107"/>
            <a:ext cx="830520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ISP only wants to route traffic to/from its customer networks </a:t>
            </a:r>
            <a:r>
              <a:rPr lang="en-US" sz="1800" dirty="0"/>
              <a:t>(does not want to carry transit traffic between other ISPs – a typical “real world” policy)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6AEABC-D528-EA42-9F12-618E7DACB610}"/>
              </a:ext>
            </a:extLst>
          </p:cNvPr>
          <p:cNvCxnSpPr/>
          <p:nvPr/>
        </p:nvCxnSpPr>
        <p:spPr>
          <a:xfrm flipH="1">
            <a:off x="1805268" y="2531409"/>
            <a:ext cx="4639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Freeform 14">
            <a:extLst>
              <a:ext uri="{FF2B5EF4-FFF2-40B4-BE49-F238E27FC236}">
                <a16:creationId xmlns:a16="http://schemas.microsoft.com/office/drawing/2014/main" id="{DFD5F628-1E9B-9047-B076-769DD7A8AB30}"/>
              </a:ext>
            </a:extLst>
          </p:cNvPr>
          <p:cNvSpPr>
            <a:spLocks/>
          </p:cNvSpPr>
          <p:nvPr/>
        </p:nvSpPr>
        <p:spPr bwMode="auto">
          <a:xfrm>
            <a:off x="1607818" y="2390368"/>
            <a:ext cx="259556" cy="255985"/>
          </a:xfrm>
          <a:custGeom>
            <a:avLst/>
            <a:gdLst>
              <a:gd name="T0" fmla="*/ 99 w 218"/>
              <a:gd name="T1" fmla="*/ 0 h 215"/>
              <a:gd name="T2" fmla="*/ 78 w 218"/>
              <a:gd name="T3" fmla="*/ 6 h 215"/>
              <a:gd name="T4" fmla="*/ 56 w 218"/>
              <a:gd name="T5" fmla="*/ 14 h 215"/>
              <a:gd name="T6" fmla="*/ 40 w 218"/>
              <a:gd name="T7" fmla="*/ 25 h 215"/>
              <a:gd name="T8" fmla="*/ 24 w 218"/>
              <a:gd name="T9" fmla="*/ 41 h 215"/>
              <a:gd name="T10" fmla="*/ 13 w 218"/>
              <a:gd name="T11" fmla="*/ 57 h 215"/>
              <a:gd name="T12" fmla="*/ 5 w 218"/>
              <a:gd name="T13" fmla="*/ 76 h 215"/>
              <a:gd name="T14" fmla="*/ 0 w 218"/>
              <a:gd name="T15" fmla="*/ 97 h 215"/>
              <a:gd name="T16" fmla="*/ 0 w 218"/>
              <a:gd name="T17" fmla="*/ 118 h 215"/>
              <a:gd name="T18" fmla="*/ 5 w 218"/>
              <a:gd name="T19" fmla="*/ 140 h 215"/>
              <a:gd name="T20" fmla="*/ 13 w 218"/>
              <a:gd name="T21" fmla="*/ 159 h 215"/>
              <a:gd name="T22" fmla="*/ 24 w 218"/>
              <a:gd name="T23" fmla="*/ 175 h 215"/>
              <a:gd name="T24" fmla="*/ 40 w 218"/>
              <a:gd name="T25" fmla="*/ 191 h 215"/>
              <a:gd name="T26" fmla="*/ 56 w 218"/>
              <a:gd name="T27" fmla="*/ 202 h 215"/>
              <a:gd name="T28" fmla="*/ 78 w 218"/>
              <a:gd name="T29" fmla="*/ 210 h 215"/>
              <a:gd name="T30" fmla="*/ 99 w 218"/>
              <a:gd name="T31" fmla="*/ 215 h 215"/>
              <a:gd name="T32" fmla="*/ 121 w 218"/>
              <a:gd name="T33" fmla="*/ 215 h 215"/>
              <a:gd name="T34" fmla="*/ 142 w 218"/>
              <a:gd name="T35" fmla="*/ 210 h 215"/>
              <a:gd name="T36" fmla="*/ 161 w 218"/>
              <a:gd name="T37" fmla="*/ 202 h 215"/>
              <a:gd name="T38" fmla="*/ 177 w 218"/>
              <a:gd name="T39" fmla="*/ 191 h 215"/>
              <a:gd name="T40" fmla="*/ 193 w 218"/>
              <a:gd name="T41" fmla="*/ 175 h 215"/>
              <a:gd name="T42" fmla="*/ 204 w 218"/>
              <a:gd name="T43" fmla="*/ 159 h 215"/>
              <a:gd name="T44" fmla="*/ 212 w 218"/>
              <a:gd name="T45" fmla="*/ 140 h 215"/>
              <a:gd name="T46" fmla="*/ 218 w 218"/>
              <a:gd name="T47" fmla="*/ 118 h 215"/>
              <a:gd name="T48" fmla="*/ 218 w 218"/>
              <a:gd name="T49" fmla="*/ 97 h 215"/>
              <a:gd name="T50" fmla="*/ 212 w 218"/>
              <a:gd name="T51" fmla="*/ 76 h 215"/>
              <a:gd name="T52" fmla="*/ 204 w 218"/>
              <a:gd name="T53" fmla="*/ 57 h 215"/>
              <a:gd name="T54" fmla="*/ 193 w 218"/>
              <a:gd name="T55" fmla="*/ 41 h 215"/>
              <a:gd name="T56" fmla="*/ 177 w 218"/>
              <a:gd name="T57" fmla="*/ 25 h 215"/>
              <a:gd name="T58" fmla="*/ 161 w 218"/>
              <a:gd name="T59" fmla="*/ 14 h 215"/>
              <a:gd name="T60" fmla="*/ 142 w 218"/>
              <a:gd name="T61" fmla="*/ 6 h 215"/>
              <a:gd name="T62" fmla="*/ 121 w 218"/>
              <a:gd name="T63" fmla="*/ 0 h 2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8"/>
              <a:gd name="T97" fmla="*/ 0 h 215"/>
              <a:gd name="T98" fmla="*/ 218 w 218"/>
              <a:gd name="T99" fmla="*/ 215 h 2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8" h="215">
                <a:moveTo>
                  <a:pt x="110" y="0"/>
                </a:moveTo>
                <a:lnTo>
                  <a:pt x="99" y="0"/>
                </a:lnTo>
                <a:lnTo>
                  <a:pt x="88" y="3"/>
                </a:lnTo>
                <a:lnTo>
                  <a:pt x="78" y="6"/>
                </a:lnTo>
                <a:lnTo>
                  <a:pt x="67" y="9"/>
                </a:lnTo>
                <a:lnTo>
                  <a:pt x="56" y="14"/>
                </a:lnTo>
                <a:lnTo>
                  <a:pt x="48" y="19"/>
                </a:lnTo>
                <a:lnTo>
                  <a:pt x="40" y="25"/>
                </a:lnTo>
                <a:lnTo>
                  <a:pt x="32" y="33"/>
                </a:lnTo>
                <a:lnTo>
                  <a:pt x="24" y="41"/>
                </a:lnTo>
                <a:lnTo>
                  <a:pt x="18" y="49"/>
                </a:lnTo>
                <a:lnTo>
                  <a:pt x="13" y="57"/>
                </a:lnTo>
                <a:lnTo>
                  <a:pt x="8" y="65"/>
                </a:lnTo>
                <a:lnTo>
                  <a:pt x="5" y="76"/>
                </a:lnTo>
                <a:lnTo>
                  <a:pt x="2" y="86"/>
                </a:lnTo>
                <a:lnTo>
                  <a:pt x="0" y="97"/>
                </a:lnTo>
                <a:lnTo>
                  <a:pt x="0" y="108"/>
                </a:lnTo>
                <a:lnTo>
                  <a:pt x="0" y="118"/>
                </a:lnTo>
                <a:lnTo>
                  <a:pt x="2" y="129"/>
                </a:lnTo>
                <a:lnTo>
                  <a:pt x="5" y="140"/>
                </a:lnTo>
                <a:lnTo>
                  <a:pt x="8" y="151"/>
                </a:lnTo>
                <a:lnTo>
                  <a:pt x="13" y="159"/>
                </a:lnTo>
                <a:lnTo>
                  <a:pt x="18" y="167"/>
                </a:lnTo>
                <a:lnTo>
                  <a:pt x="24" y="175"/>
                </a:lnTo>
                <a:lnTo>
                  <a:pt x="32" y="183"/>
                </a:lnTo>
                <a:lnTo>
                  <a:pt x="40" y="191"/>
                </a:lnTo>
                <a:lnTo>
                  <a:pt x="48" y="196"/>
                </a:lnTo>
                <a:lnTo>
                  <a:pt x="56" y="202"/>
                </a:lnTo>
                <a:lnTo>
                  <a:pt x="67" y="207"/>
                </a:lnTo>
                <a:lnTo>
                  <a:pt x="78" y="210"/>
                </a:lnTo>
                <a:lnTo>
                  <a:pt x="88" y="212"/>
                </a:lnTo>
                <a:lnTo>
                  <a:pt x="99" y="215"/>
                </a:lnTo>
                <a:lnTo>
                  <a:pt x="110" y="215"/>
                </a:lnTo>
                <a:lnTo>
                  <a:pt x="121" y="215"/>
                </a:lnTo>
                <a:lnTo>
                  <a:pt x="131" y="212"/>
                </a:lnTo>
                <a:lnTo>
                  <a:pt x="142" y="210"/>
                </a:lnTo>
                <a:lnTo>
                  <a:pt x="153" y="207"/>
                </a:lnTo>
                <a:lnTo>
                  <a:pt x="161" y="202"/>
                </a:lnTo>
                <a:lnTo>
                  <a:pt x="169" y="196"/>
                </a:lnTo>
                <a:lnTo>
                  <a:pt x="177" y="191"/>
                </a:lnTo>
                <a:lnTo>
                  <a:pt x="185" y="183"/>
                </a:lnTo>
                <a:lnTo>
                  <a:pt x="193" y="175"/>
                </a:lnTo>
                <a:lnTo>
                  <a:pt x="199" y="167"/>
                </a:lnTo>
                <a:lnTo>
                  <a:pt x="204" y="159"/>
                </a:lnTo>
                <a:lnTo>
                  <a:pt x="209" y="151"/>
                </a:lnTo>
                <a:lnTo>
                  <a:pt x="212" y="140"/>
                </a:lnTo>
                <a:lnTo>
                  <a:pt x="215" y="129"/>
                </a:lnTo>
                <a:lnTo>
                  <a:pt x="218" y="118"/>
                </a:lnTo>
                <a:lnTo>
                  <a:pt x="218" y="108"/>
                </a:lnTo>
                <a:lnTo>
                  <a:pt x="218" y="97"/>
                </a:lnTo>
                <a:lnTo>
                  <a:pt x="215" y="86"/>
                </a:lnTo>
                <a:lnTo>
                  <a:pt x="212" y="76"/>
                </a:lnTo>
                <a:lnTo>
                  <a:pt x="209" y="65"/>
                </a:lnTo>
                <a:lnTo>
                  <a:pt x="204" y="57"/>
                </a:lnTo>
                <a:lnTo>
                  <a:pt x="199" y="49"/>
                </a:lnTo>
                <a:lnTo>
                  <a:pt x="193" y="41"/>
                </a:lnTo>
                <a:lnTo>
                  <a:pt x="185" y="33"/>
                </a:lnTo>
                <a:lnTo>
                  <a:pt x="177" y="25"/>
                </a:lnTo>
                <a:lnTo>
                  <a:pt x="169" y="19"/>
                </a:lnTo>
                <a:lnTo>
                  <a:pt x="161" y="14"/>
                </a:lnTo>
                <a:lnTo>
                  <a:pt x="153" y="9"/>
                </a:lnTo>
                <a:lnTo>
                  <a:pt x="142" y="6"/>
                </a:lnTo>
                <a:lnTo>
                  <a:pt x="131" y="3"/>
                </a:lnTo>
                <a:lnTo>
                  <a:pt x="121" y="0"/>
                </a:lnTo>
                <a:lnTo>
                  <a:pt x="110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/>
          </a:p>
        </p:txBody>
      </p:sp>
      <p:sp>
        <p:nvSpPr>
          <p:cNvPr id="244" name="Rectangle 15">
            <a:extLst>
              <a:ext uri="{FF2B5EF4-FFF2-40B4-BE49-F238E27FC236}">
                <a16:creationId xmlns:a16="http://schemas.microsoft.com/office/drawing/2014/main" id="{C1F5C79B-2FE7-554C-A52F-9036F9664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178" y="2364244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w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45" name="Rectangle 16">
            <a:extLst>
              <a:ext uri="{FF2B5EF4-FFF2-40B4-BE49-F238E27FC236}">
                <a16:creationId xmlns:a16="http://schemas.microsoft.com/office/drawing/2014/main" id="{99072FE5-38EC-F64C-B60E-F3D505CCE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986" y="2420134"/>
            <a:ext cx="41678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 </a:t>
            </a:r>
            <a:endParaRPr lang="en-US" sz="1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4E66DA-DCC6-7F44-AC06-FAE5FC3E60BF}"/>
              </a:ext>
            </a:extLst>
          </p:cNvPr>
          <p:cNvGrpSpPr/>
          <p:nvPr/>
        </p:nvGrpSpPr>
        <p:grpSpPr>
          <a:xfrm>
            <a:off x="2212655" y="2350236"/>
            <a:ext cx="669131" cy="434579"/>
            <a:chOff x="2950206" y="1990648"/>
            <a:chExt cx="892175" cy="579438"/>
          </a:xfrm>
        </p:grpSpPr>
        <p:sp>
          <p:nvSpPr>
            <p:cNvPr id="237" name="Freeform 8">
              <a:extLst>
                <a:ext uri="{FF2B5EF4-FFF2-40B4-BE49-F238E27FC236}">
                  <a16:creationId xmlns:a16="http://schemas.microsoft.com/office/drawing/2014/main" id="{FDB92971-5732-AB45-AC0C-7FEBEABF4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206" y="1990648"/>
              <a:ext cx="892175" cy="579438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38" name="Rectangle 9">
              <a:extLst>
                <a:ext uri="{FF2B5EF4-FFF2-40B4-BE49-F238E27FC236}">
                  <a16:creationId xmlns:a16="http://schemas.microsoft.com/office/drawing/2014/main" id="{1EB1CCD9-1976-AB44-A2DC-E6F2E6A85DB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314699" y="2056297"/>
              <a:ext cx="333025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sz="21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E2BBCBDF-DF9E-124A-9B86-A7AD76416AA3}"/>
              </a:ext>
            </a:extLst>
          </p:cNvPr>
          <p:cNvCxnSpPr/>
          <p:nvPr/>
        </p:nvCxnSpPr>
        <p:spPr>
          <a:xfrm flipH="1">
            <a:off x="3691218" y="2988609"/>
            <a:ext cx="4639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Freeform 19">
            <a:extLst>
              <a:ext uri="{FF2B5EF4-FFF2-40B4-BE49-F238E27FC236}">
                <a16:creationId xmlns:a16="http://schemas.microsoft.com/office/drawing/2014/main" id="{723A073B-FC90-9C4B-AFAC-D8CF166CBB28}"/>
              </a:ext>
            </a:extLst>
          </p:cNvPr>
          <p:cNvSpPr>
            <a:spLocks/>
          </p:cNvSpPr>
          <p:nvPr/>
        </p:nvSpPr>
        <p:spPr bwMode="auto">
          <a:xfrm>
            <a:off x="4127460" y="2856042"/>
            <a:ext cx="259556" cy="252413"/>
          </a:xfrm>
          <a:custGeom>
            <a:avLst/>
            <a:gdLst>
              <a:gd name="T0" fmla="*/ 97 w 218"/>
              <a:gd name="T1" fmla="*/ 0 h 212"/>
              <a:gd name="T2" fmla="*/ 75 w 218"/>
              <a:gd name="T3" fmla="*/ 6 h 212"/>
              <a:gd name="T4" fmla="*/ 56 w 218"/>
              <a:gd name="T5" fmla="*/ 14 h 212"/>
              <a:gd name="T6" fmla="*/ 40 w 218"/>
              <a:gd name="T7" fmla="*/ 24 h 212"/>
              <a:gd name="T8" fmla="*/ 24 w 218"/>
              <a:gd name="T9" fmla="*/ 38 h 212"/>
              <a:gd name="T10" fmla="*/ 13 w 218"/>
              <a:gd name="T11" fmla="*/ 54 h 212"/>
              <a:gd name="T12" fmla="*/ 5 w 218"/>
              <a:gd name="T13" fmla="*/ 73 h 212"/>
              <a:gd name="T14" fmla="*/ 0 w 218"/>
              <a:gd name="T15" fmla="*/ 94 h 212"/>
              <a:gd name="T16" fmla="*/ 0 w 218"/>
              <a:gd name="T17" fmla="*/ 116 h 212"/>
              <a:gd name="T18" fmla="*/ 5 w 218"/>
              <a:gd name="T19" fmla="*/ 137 h 212"/>
              <a:gd name="T20" fmla="*/ 13 w 218"/>
              <a:gd name="T21" fmla="*/ 156 h 212"/>
              <a:gd name="T22" fmla="*/ 24 w 218"/>
              <a:gd name="T23" fmla="*/ 172 h 212"/>
              <a:gd name="T24" fmla="*/ 40 w 218"/>
              <a:gd name="T25" fmla="*/ 188 h 212"/>
              <a:gd name="T26" fmla="*/ 56 w 218"/>
              <a:gd name="T27" fmla="*/ 199 h 212"/>
              <a:gd name="T28" fmla="*/ 75 w 218"/>
              <a:gd name="T29" fmla="*/ 207 h 212"/>
              <a:gd name="T30" fmla="*/ 97 w 218"/>
              <a:gd name="T31" fmla="*/ 212 h 212"/>
              <a:gd name="T32" fmla="*/ 118 w 218"/>
              <a:gd name="T33" fmla="*/ 212 h 212"/>
              <a:gd name="T34" fmla="*/ 140 w 218"/>
              <a:gd name="T35" fmla="*/ 207 h 212"/>
              <a:gd name="T36" fmla="*/ 161 w 218"/>
              <a:gd name="T37" fmla="*/ 199 h 212"/>
              <a:gd name="T38" fmla="*/ 178 w 218"/>
              <a:gd name="T39" fmla="*/ 188 h 212"/>
              <a:gd name="T40" fmla="*/ 194 w 218"/>
              <a:gd name="T41" fmla="*/ 172 h 212"/>
              <a:gd name="T42" fmla="*/ 204 w 218"/>
              <a:gd name="T43" fmla="*/ 156 h 212"/>
              <a:gd name="T44" fmla="*/ 213 w 218"/>
              <a:gd name="T45" fmla="*/ 137 h 212"/>
              <a:gd name="T46" fmla="*/ 218 w 218"/>
              <a:gd name="T47" fmla="*/ 116 h 212"/>
              <a:gd name="T48" fmla="*/ 218 w 218"/>
              <a:gd name="T49" fmla="*/ 94 h 212"/>
              <a:gd name="T50" fmla="*/ 213 w 218"/>
              <a:gd name="T51" fmla="*/ 73 h 212"/>
              <a:gd name="T52" fmla="*/ 204 w 218"/>
              <a:gd name="T53" fmla="*/ 54 h 212"/>
              <a:gd name="T54" fmla="*/ 194 w 218"/>
              <a:gd name="T55" fmla="*/ 38 h 212"/>
              <a:gd name="T56" fmla="*/ 178 w 218"/>
              <a:gd name="T57" fmla="*/ 24 h 212"/>
              <a:gd name="T58" fmla="*/ 161 w 218"/>
              <a:gd name="T59" fmla="*/ 14 h 212"/>
              <a:gd name="T60" fmla="*/ 140 w 218"/>
              <a:gd name="T61" fmla="*/ 6 h 212"/>
              <a:gd name="T62" fmla="*/ 118 w 218"/>
              <a:gd name="T63" fmla="*/ 0 h 2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8"/>
              <a:gd name="T97" fmla="*/ 0 h 212"/>
              <a:gd name="T98" fmla="*/ 218 w 218"/>
              <a:gd name="T99" fmla="*/ 212 h 21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8" h="212">
                <a:moveTo>
                  <a:pt x="108" y="0"/>
                </a:moveTo>
                <a:lnTo>
                  <a:pt x="97" y="0"/>
                </a:lnTo>
                <a:lnTo>
                  <a:pt x="86" y="3"/>
                </a:lnTo>
                <a:lnTo>
                  <a:pt x="75" y="6"/>
                </a:lnTo>
                <a:lnTo>
                  <a:pt x="65" y="8"/>
                </a:lnTo>
                <a:lnTo>
                  <a:pt x="56" y="14"/>
                </a:lnTo>
                <a:lnTo>
                  <a:pt x="48" y="19"/>
                </a:lnTo>
                <a:lnTo>
                  <a:pt x="40" y="24"/>
                </a:lnTo>
                <a:lnTo>
                  <a:pt x="32" y="30"/>
                </a:lnTo>
                <a:lnTo>
                  <a:pt x="24" y="38"/>
                </a:lnTo>
                <a:lnTo>
                  <a:pt x="19" y="46"/>
                </a:lnTo>
                <a:lnTo>
                  <a:pt x="13" y="54"/>
                </a:lnTo>
                <a:lnTo>
                  <a:pt x="8" y="65"/>
                </a:lnTo>
                <a:lnTo>
                  <a:pt x="5" y="73"/>
                </a:lnTo>
                <a:lnTo>
                  <a:pt x="3" y="83"/>
                </a:lnTo>
                <a:lnTo>
                  <a:pt x="0" y="94"/>
                </a:lnTo>
                <a:lnTo>
                  <a:pt x="0" y="105"/>
                </a:lnTo>
                <a:lnTo>
                  <a:pt x="0" y="116"/>
                </a:lnTo>
                <a:lnTo>
                  <a:pt x="3" y="126"/>
                </a:lnTo>
                <a:lnTo>
                  <a:pt x="5" y="137"/>
                </a:lnTo>
                <a:lnTo>
                  <a:pt x="8" y="148"/>
                </a:lnTo>
                <a:lnTo>
                  <a:pt x="13" y="156"/>
                </a:lnTo>
                <a:lnTo>
                  <a:pt x="19" y="164"/>
                </a:lnTo>
                <a:lnTo>
                  <a:pt x="24" y="172"/>
                </a:lnTo>
                <a:lnTo>
                  <a:pt x="32" y="180"/>
                </a:lnTo>
                <a:lnTo>
                  <a:pt x="40" y="188"/>
                </a:lnTo>
                <a:lnTo>
                  <a:pt x="48" y="193"/>
                </a:lnTo>
                <a:lnTo>
                  <a:pt x="56" y="199"/>
                </a:lnTo>
                <a:lnTo>
                  <a:pt x="65" y="204"/>
                </a:lnTo>
                <a:lnTo>
                  <a:pt x="75" y="207"/>
                </a:lnTo>
                <a:lnTo>
                  <a:pt x="86" y="209"/>
                </a:lnTo>
                <a:lnTo>
                  <a:pt x="97" y="212"/>
                </a:lnTo>
                <a:lnTo>
                  <a:pt x="108" y="212"/>
                </a:lnTo>
                <a:lnTo>
                  <a:pt x="118" y="212"/>
                </a:lnTo>
                <a:lnTo>
                  <a:pt x="129" y="209"/>
                </a:lnTo>
                <a:lnTo>
                  <a:pt x="140" y="207"/>
                </a:lnTo>
                <a:lnTo>
                  <a:pt x="151" y="204"/>
                </a:lnTo>
                <a:lnTo>
                  <a:pt x="161" y="199"/>
                </a:lnTo>
                <a:lnTo>
                  <a:pt x="169" y="193"/>
                </a:lnTo>
                <a:lnTo>
                  <a:pt x="178" y="188"/>
                </a:lnTo>
                <a:lnTo>
                  <a:pt x="186" y="180"/>
                </a:lnTo>
                <a:lnTo>
                  <a:pt x="194" y="172"/>
                </a:lnTo>
                <a:lnTo>
                  <a:pt x="199" y="164"/>
                </a:lnTo>
                <a:lnTo>
                  <a:pt x="204" y="156"/>
                </a:lnTo>
                <a:lnTo>
                  <a:pt x="210" y="148"/>
                </a:lnTo>
                <a:lnTo>
                  <a:pt x="213" y="137"/>
                </a:lnTo>
                <a:lnTo>
                  <a:pt x="215" y="126"/>
                </a:lnTo>
                <a:lnTo>
                  <a:pt x="218" y="116"/>
                </a:lnTo>
                <a:lnTo>
                  <a:pt x="218" y="105"/>
                </a:lnTo>
                <a:lnTo>
                  <a:pt x="218" y="94"/>
                </a:lnTo>
                <a:lnTo>
                  <a:pt x="215" y="83"/>
                </a:lnTo>
                <a:lnTo>
                  <a:pt x="213" y="73"/>
                </a:lnTo>
                <a:lnTo>
                  <a:pt x="210" y="65"/>
                </a:lnTo>
                <a:lnTo>
                  <a:pt x="204" y="54"/>
                </a:lnTo>
                <a:lnTo>
                  <a:pt x="199" y="46"/>
                </a:lnTo>
                <a:lnTo>
                  <a:pt x="194" y="38"/>
                </a:lnTo>
                <a:lnTo>
                  <a:pt x="186" y="30"/>
                </a:lnTo>
                <a:lnTo>
                  <a:pt x="178" y="24"/>
                </a:lnTo>
                <a:lnTo>
                  <a:pt x="169" y="19"/>
                </a:lnTo>
                <a:lnTo>
                  <a:pt x="161" y="14"/>
                </a:lnTo>
                <a:lnTo>
                  <a:pt x="151" y="8"/>
                </a:lnTo>
                <a:lnTo>
                  <a:pt x="140" y="6"/>
                </a:lnTo>
                <a:lnTo>
                  <a:pt x="129" y="3"/>
                </a:lnTo>
                <a:lnTo>
                  <a:pt x="118" y="0"/>
                </a:lnTo>
                <a:lnTo>
                  <a:pt x="108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/>
          </a:p>
        </p:txBody>
      </p:sp>
      <p:sp>
        <p:nvSpPr>
          <p:cNvPr id="249" name="Rectangle 20">
            <a:extLst>
              <a:ext uri="{FF2B5EF4-FFF2-40B4-BE49-F238E27FC236}">
                <a16:creationId xmlns:a16="http://schemas.microsoft.com/office/drawing/2014/main" id="{76D8181D-6A90-A54A-9EA1-BABDC131D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842" y="2818993"/>
            <a:ext cx="133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B1E474-6B53-FB4E-8205-93DBD968BAEF}"/>
              </a:ext>
            </a:extLst>
          </p:cNvPr>
          <p:cNvGrpSpPr/>
          <p:nvPr/>
        </p:nvGrpSpPr>
        <p:grpSpPr>
          <a:xfrm>
            <a:off x="3032995" y="2684452"/>
            <a:ext cx="672704" cy="431006"/>
            <a:chOff x="4043993" y="2436269"/>
            <a:chExt cx="896938" cy="574675"/>
          </a:xfrm>
        </p:grpSpPr>
        <p:sp>
          <p:nvSpPr>
            <p:cNvPr id="240" name="Freeform 11">
              <a:extLst>
                <a:ext uri="{FF2B5EF4-FFF2-40B4-BE49-F238E27FC236}">
                  <a16:creationId xmlns:a16="http://schemas.microsoft.com/office/drawing/2014/main" id="{934069AD-3D2B-E54C-A5BD-474795678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993" y="2436269"/>
              <a:ext cx="896938" cy="574675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41" name="Rectangle 12">
              <a:extLst>
                <a:ext uri="{FF2B5EF4-FFF2-40B4-BE49-F238E27FC236}">
                  <a16:creationId xmlns:a16="http://schemas.microsoft.com/office/drawing/2014/main" id="{C95AD2B6-A8EC-DE44-9080-AD67A5E9F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675" y="2470168"/>
              <a:ext cx="27357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242" name="Rectangle 13">
              <a:extLst>
                <a:ext uri="{FF2B5EF4-FFF2-40B4-BE49-F238E27FC236}">
                  <a16:creationId xmlns:a16="http://schemas.microsoft.com/office/drawing/2014/main" id="{E74E4801-5361-A743-B4AA-A6DC9A863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757" y="2555332"/>
              <a:ext cx="5557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</a:rPr>
                <a:t> </a:t>
              </a:r>
              <a:endParaRPr lang="en-US" sz="18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0D9C2A9-04D8-5B42-BF0D-4E2BEAC548E0}"/>
              </a:ext>
            </a:extLst>
          </p:cNvPr>
          <p:cNvGrpSpPr/>
          <p:nvPr/>
        </p:nvGrpSpPr>
        <p:grpSpPr>
          <a:xfrm>
            <a:off x="4156945" y="2222769"/>
            <a:ext cx="259556" cy="283089"/>
            <a:chOff x="5542593" y="1820692"/>
            <a:chExt cx="346075" cy="377452"/>
          </a:xfrm>
        </p:grpSpPr>
        <p:sp>
          <p:nvSpPr>
            <p:cNvPr id="246" name="Freeform 17">
              <a:extLst>
                <a:ext uri="{FF2B5EF4-FFF2-40B4-BE49-F238E27FC236}">
                  <a16:creationId xmlns:a16="http://schemas.microsoft.com/office/drawing/2014/main" id="{F77A9DB2-59D7-BF47-8CF0-DA0237888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593" y="1861594"/>
              <a:ext cx="346075" cy="336550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47" name="Rectangle 18">
              <a:extLst>
                <a:ext uri="{FF2B5EF4-FFF2-40B4-BE49-F238E27FC236}">
                  <a16:creationId xmlns:a16="http://schemas.microsoft.com/office/drawing/2014/main" id="{C0D8E696-5894-1844-B896-16B7719D5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1010" y="1820692"/>
              <a:ext cx="1859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3F2E592-AAA1-3D4E-A539-CB1A0F406202}"/>
              </a:ext>
            </a:extLst>
          </p:cNvPr>
          <p:cNvGrpSpPr/>
          <p:nvPr/>
        </p:nvGrpSpPr>
        <p:grpSpPr>
          <a:xfrm>
            <a:off x="2513928" y="2829365"/>
            <a:ext cx="546338" cy="301869"/>
            <a:chOff x="2552896" y="2786969"/>
            <a:chExt cx="728450" cy="402492"/>
          </a:xfrm>
        </p:grpSpPr>
        <p:sp>
          <p:nvSpPr>
            <p:cNvPr id="49" name="Text Box 119">
              <a:extLst>
                <a:ext uri="{FF2B5EF4-FFF2-40B4-BE49-F238E27FC236}">
                  <a16:creationId xmlns:a16="http://schemas.microsoft.com/office/drawing/2014/main" id="{C82C0787-856A-B84B-B8B6-A460D5776B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2896" y="2883224"/>
              <a:ext cx="545448" cy="30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685800">
                <a:lnSpc>
                  <a:spcPct val="85000"/>
                </a:lnSpc>
                <a:defRPr/>
              </a:pPr>
              <a:r>
                <a:rPr lang="en-US" sz="1050" i="1" kern="0" dirty="0" err="1">
                  <a:solidFill>
                    <a:srgbClr val="CC0000"/>
                  </a:solidFill>
                </a:rPr>
                <a:t>A,w</a:t>
              </a:r>
              <a:endParaRPr lang="en-US" sz="1050" i="1" kern="0" dirty="0">
                <a:solidFill>
                  <a:srgbClr val="CC0000"/>
                </a:solidFill>
              </a:endParaRPr>
            </a:p>
          </p:txBody>
        </p:sp>
        <p:sp>
          <p:nvSpPr>
            <p:cNvPr id="50" name="AutoShape 118">
              <a:extLst>
                <a:ext uri="{FF2B5EF4-FFF2-40B4-BE49-F238E27FC236}">
                  <a16:creationId xmlns:a16="http://schemas.microsoft.com/office/drawing/2014/main" id="{1A6D5E81-7156-8F47-90B1-AA8AF3AB9D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975073">
              <a:off x="2824952" y="2786969"/>
              <a:ext cx="456394" cy="197302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9652162-A172-3649-8DB4-8DA85121DCAA}"/>
              </a:ext>
            </a:extLst>
          </p:cNvPr>
          <p:cNvGrpSpPr/>
          <p:nvPr/>
        </p:nvGrpSpPr>
        <p:grpSpPr>
          <a:xfrm>
            <a:off x="2473278" y="2054590"/>
            <a:ext cx="546338" cy="230735"/>
            <a:chOff x="2656196" y="2871746"/>
            <a:chExt cx="728451" cy="307647"/>
          </a:xfrm>
        </p:grpSpPr>
        <p:sp>
          <p:nvSpPr>
            <p:cNvPr id="52" name="Text Box 119">
              <a:extLst>
                <a:ext uri="{FF2B5EF4-FFF2-40B4-BE49-F238E27FC236}">
                  <a16:creationId xmlns:a16="http://schemas.microsoft.com/office/drawing/2014/main" id="{89256336-C46E-C74E-9A9E-D03E39101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6196" y="2871746"/>
              <a:ext cx="545448" cy="306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685800">
                <a:lnSpc>
                  <a:spcPct val="85000"/>
                </a:lnSpc>
                <a:defRPr/>
              </a:pPr>
              <a:r>
                <a:rPr lang="en-US" sz="1050" i="1" kern="0" dirty="0" err="1">
                  <a:solidFill>
                    <a:srgbClr val="CC0000"/>
                  </a:solidFill>
                </a:rPr>
                <a:t>A,w</a:t>
              </a:r>
              <a:endParaRPr lang="en-US" sz="1050" i="1" kern="0" dirty="0">
                <a:solidFill>
                  <a:srgbClr val="CC0000"/>
                </a:solidFill>
              </a:endParaRPr>
            </a:p>
          </p:txBody>
        </p:sp>
        <p:sp>
          <p:nvSpPr>
            <p:cNvPr id="53" name="AutoShape 118">
              <a:extLst>
                <a:ext uri="{FF2B5EF4-FFF2-40B4-BE49-F238E27FC236}">
                  <a16:creationId xmlns:a16="http://schemas.microsoft.com/office/drawing/2014/main" id="{961133FF-3FC6-7949-9446-6069270CB5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256763">
              <a:off x="2928253" y="2982091"/>
              <a:ext cx="456394" cy="197302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C0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685800">
                <a:defRPr/>
              </a:pPr>
              <a:endParaRPr lang="en-US" sz="1350" kern="0" dirty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67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E58ED7-62E2-2642-BB6A-E4AB185B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01875"/>
            <a:ext cx="9112112" cy="1101651"/>
          </a:xfrm>
        </p:spPr>
        <p:txBody>
          <a:bodyPr>
            <a:noAutofit/>
          </a:bodyPr>
          <a:lstStyle/>
          <a:p>
            <a:r>
              <a:rPr lang="en-US" sz="3600" dirty="0"/>
              <a:t>BGP: achieving policy via advertisements </a:t>
            </a:r>
            <a:r>
              <a:rPr lang="en-US" sz="2400" dirty="0"/>
              <a:t>(more)</a:t>
            </a:r>
            <a:endParaRPr lang="en-US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6433D-1EBF-D447-9924-50E7F0E2E0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Network Layer: 5-</a:t>
            </a:r>
            <a:fld id="{C4204591-24BD-A542-B9D5-F8D8A88D2FEE}" type="slidenum">
              <a:rPr lang="en-US" smtClean="0"/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en-US" sz="825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sp>
        <p:nvSpPr>
          <p:cNvPr id="235" name="AutoShape 6">
            <a:extLst>
              <a:ext uri="{FF2B5EF4-FFF2-40B4-BE49-F238E27FC236}">
                <a16:creationId xmlns:a16="http://schemas.microsoft.com/office/drawing/2014/main" id="{A6E685A0-E830-5248-8CAD-7A0887943BA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437557" y="1643846"/>
            <a:ext cx="565427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446BEA-A2E3-EC46-9788-E956885E072B}"/>
              </a:ext>
            </a:extLst>
          </p:cNvPr>
          <p:cNvGrpSpPr/>
          <p:nvPr/>
        </p:nvGrpSpPr>
        <p:grpSpPr>
          <a:xfrm>
            <a:off x="2987752" y="1937930"/>
            <a:ext cx="670322" cy="433388"/>
            <a:chOff x="3983668" y="1440907"/>
            <a:chExt cx="893763" cy="577850"/>
          </a:xfrm>
        </p:grpSpPr>
        <p:sp>
          <p:nvSpPr>
            <p:cNvPr id="236" name="Freeform 7">
              <a:extLst>
                <a:ext uri="{FF2B5EF4-FFF2-40B4-BE49-F238E27FC236}">
                  <a16:creationId xmlns:a16="http://schemas.microsoft.com/office/drawing/2014/main" id="{1EE69C16-4ABC-414D-8A5B-6DABA7A84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668" y="1440907"/>
              <a:ext cx="893763" cy="577850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39" name="Rectangle 10">
              <a:extLst>
                <a:ext uri="{FF2B5EF4-FFF2-40B4-BE49-F238E27FC236}">
                  <a16:creationId xmlns:a16="http://schemas.microsoft.com/office/drawing/2014/main" id="{12E42E00-0E52-4F48-9E47-69FF57625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085" y="1490774"/>
              <a:ext cx="241520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251" name="Line 22">
            <a:extLst>
              <a:ext uri="{FF2B5EF4-FFF2-40B4-BE49-F238E27FC236}">
                <a16:creationId xmlns:a16="http://schemas.microsoft.com/office/drawing/2014/main" id="{AA591A70-D865-DF48-A927-67C81D6901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8074" y="2158196"/>
            <a:ext cx="498872" cy="207169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 dirty="0"/>
          </a:p>
        </p:txBody>
      </p:sp>
      <p:sp>
        <p:nvSpPr>
          <p:cNvPr id="252" name="Line 23">
            <a:extLst>
              <a:ext uri="{FF2B5EF4-FFF2-40B4-BE49-F238E27FC236}">
                <a16:creationId xmlns:a16="http://schemas.microsoft.com/office/drawing/2014/main" id="{F6A31CA1-6D75-4F45-8F9E-E7EE6105F5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90220" y="2445136"/>
            <a:ext cx="502444" cy="425054"/>
          </a:xfrm>
          <a:prstGeom prst="line">
            <a:avLst/>
          </a:prstGeom>
          <a:noFill/>
          <a:ln w="174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 dirty="0"/>
          </a:p>
        </p:txBody>
      </p:sp>
      <p:sp>
        <p:nvSpPr>
          <p:cNvPr id="254" name="Line 25">
            <a:extLst>
              <a:ext uri="{FF2B5EF4-FFF2-40B4-BE49-F238E27FC236}">
                <a16:creationId xmlns:a16="http://schemas.microsoft.com/office/drawing/2014/main" id="{804A668C-99C3-C34B-A510-DEAA2A58375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43686" y="2262970"/>
            <a:ext cx="217885" cy="176213"/>
          </a:xfrm>
          <a:prstGeom prst="line">
            <a:avLst/>
          </a:prstGeom>
          <a:noFill/>
          <a:ln w="555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 dirty="0"/>
          </a:p>
        </p:txBody>
      </p:sp>
      <p:sp>
        <p:nvSpPr>
          <p:cNvPr id="255" name="Line 26">
            <a:extLst>
              <a:ext uri="{FF2B5EF4-FFF2-40B4-BE49-F238E27FC236}">
                <a16:creationId xmlns:a16="http://schemas.microsoft.com/office/drawing/2014/main" id="{E1D1A110-7690-7041-9B8F-73E3BA5CD6B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498529" y="2359412"/>
            <a:ext cx="1067" cy="403959"/>
          </a:xfrm>
          <a:prstGeom prst="line">
            <a:avLst/>
          </a:prstGeom>
          <a:noFill/>
          <a:ln w="555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 dirty="0"/>
          </a:p>
        </p:txBody>
      </p:sp>
      <p:sp>
        <p:nvSpPr>
          <p:cNvPr id="256" name="Line 27">
            <a:extLst>
              <a:ext uri="{FF2B5EF4-FFF2-40B4-BE49-F238E27FC236}">
                <a16:creationId xmlns:a16="http://schemas.microsoft.com/office/drawing/2014/main" id="{A9456C19-2E00-BC4E-AEB5-F981440BD8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62736" y="2678499"/>
            <a:ext cx="198835" cy="123825"/>
          </a:xfrm>
          <a:prstGeom prst="line">
            <a:avLst/>
          </a:prstGeom>
          <a:noFill/>
          <a:ln w="555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sz="1800" dirty="0"/>
          </a:p>
        </p:txBody>
      </p:sp>
      <p:sp>
        <p:nvSpPr>
          <p:cNvPr id="271" name="Rectangle 3">
            <a:extLst>
              <a:ext uri="{FF2B5EF4-FFF2-40B4-BE49-F238E27FC236}">
                <a16:creationId xmlns:a16="http://schemas.microsoft.com/office/drawing/2014/main" id="{E54A3C0C-0F71-9345-9DF3-C62A1590C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5" y="3543300"/>
            <a:ext cx="4801172" cy="2857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1800" dirty="0"/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33DA0E0B-DE29-3147-B564-0EB3AC2AD342}"/>
              </a:ext>
            </a:extLst>
          </p:cNvPr>
          <p:cNvSpPr txBox="1"/>
          <p:nvPr/>
        </p:nvSpPr>
        <p:spPr>
          <a:xfrm>
            <a:off x="491839" y="3405107"/>
            <a:ext cx="830520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ISP only wants to route traffic to/from its customer networks </a:t>
            </a:r>
            <a:r>
              <a:rPr lang="en-US" sz="1800" dirty="0"/>
              <a:t>(does not want to carry transit traffic between other ISPs – a typical “real world” policy)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D6AEABC-D528-EA42-9F12-618E7DACB610}"/>
              </a:ext>
            </a:extLst>
          </p:cNvPr>
          <p:cNvCxnSpPr/>
          <p:nvPr/>
        </p:nvCxnSpPr>
        <p:spPr>
          <a:xfrm flipH="1">
            <a:off x="1805268" y="2531409"/>
            <a:ext cx="4639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3" name="Freeform 14">
            <a:extLst>
              <a:ext uri="{FF2B5EF4-FFF2-40B4-BE49-F238E27FC236}">
                <a16:creationId xmlns:a16="http://schemas.microsoft.com/office/drawing/2014/main" id="{DFD5F628-1E9B-9047-B076-769DD7A8AB30}"/>
              </a:ext>
            </a:extLst>
          </p:cNvPr>
          <p:cNvSpPr>
            <a:spLocks/>
          </p:cNvSpPr>
          <p:nvPr/>
        </p:nvSpPr>
        <p:spPr bwMode="auto">
          <a:xfrm>
            <a:off x="1607818" y="2390368"/>
            <a:ext cx="259556" cy="255985"/>
          </a:xfrm>
          <a:custGeom>
            <a:avLst/>
            <a:gdLst>
              <a:gd name="T0" fmla="*/ 99 w 218"/>
              <a:gd name="T1" fmla="*/ 0 h 215"/>
              <a:gd name="T2" fmla="*/ 78 w 218"/>
              <a:gd name="T3" fmla="*/ 6 h 215"/>
              <a:gd name="T4" fmla="*/ 56 w 218"/>
              <a:gd name="T5" fmla="*/ 14 h 215"/>
              <a:gd name="T6" fmla="*/ 40 w 218"/>
              <a:gd name="T7" fmla="*/ 25 h 215"/>
              <a:gd name="T8" fmla="*/ 24 w 218"/>
              <a:gd name="T9" fmla="*/ 41 h 215"/>
              <a:gd name="T10" fmla="*/ 13 w 218"/>
              <a:gd name="T11" fmla="*/ 57 h 215"/>
              <a:gd name="T12" fmla="*/ 5 w 218"/>
              <a:gd name="T13" fmla="*/ 76 h 215"/>
              <a:gd name="T14" fmla="*/ 0 w 218"/>
              <a:gd name="T15" fmla="*/ 97 h 215"/>
              <a:gd name="T16" fmla="*/ 0 w 218"/>
              <a:gd name="T17" fmla="*/ 118 h 215"/>
              <a:gd name="T18" fmla="*/ 5 w 218"/>
              <a:gd name="T19" fmla="*/ 140 h 215"/>
              <a:gd name="T20" fmla="*/ 13 w 218"/>
              <a:gd name="T21" fmla="*/ 159 h 215"/>
              <a:gd name="T22" fmla="*/ 24 w 218"/>
              <a:gd name="T23" fmla="*/ 175 h 215"/>
              <a:gd name="T24" fmla="*/ 40 w 218"/>
              <a:gd name="T25" fmla="*/ 191 h 215"/>
              <a:gd name="T26" fmla="*/ 56 w 218"/>
              <a:gd name="T27" fmla="*/ 202 h 215"/>
              <a:gd name="T28" fmla="*/ 78 w 218"/>
              <a:gd name="T29" fmla="*/ 210 h 215"/>
              <a:gd name="T30" fmla="*/ 99 w 218"/>
              <a:gd name="T31" fmla="*/ 215 h 215"/>
              <a:gd name="T32" fmla="*/ 121 w 218"/>
              <a:gd name="T33" fmla="*/ 215 h 215"/>
              <a:gd name="T34" fmla="*/ 142 w 218"/>
              <a:gd name="T35" fmla="*/ 210 h 215"/>
              <a:gd name="T36" fmla="*/ 161 w 218"/>
              <a:gd name="T37" fmla="*/ 202 h 215"/>
              <a:gd name="T38" fmla="*/ 177 w 218"/>
              <a:gd name="T39" fmla="*/ 191 h 215"/>
              <a:gd name="T40" fmla="*/ 193 w 218"/>
              <a:gd name="T41" fmla="*/ 175 h 215"/>
              <a:gd name="T42" fmla="*/ 204 w 218"/>
              <a:gd name="T43" fmla="*/ 159 h 215"/>
              <a:gd name="T44" fmla="*/ 212 w 218"/>
              <a:gd name="T45" fmla="*/ 140 h 215"/>
              <a:gd name="T46" fmla="*/ 218 w 218"/>
              <a:gd name="T47" fmla="*/ 118 h 215"/>
              <a:gd name="T48" fmla="*/ 218 w 218"/>
              <a:gd name="T49" fmla="*/ 97 h 215"/>
              <a:gd name="T50" fmla="*/ 212 w 218"/>
              <a:gd name="T51" fmla="*/ 76 h 215"/>
              <a:gd name="T52" fmla="*/ 204 w 218"/>
              <a:gd name="T53" fmla="*/ 57 h 215"/>
              <a:gd name="T54" fmla="*/ 193 w 218"/>
              <a:gd name="T55" fmla="*/ 41 h 215"/>
              <a:gd name="T56" fmla="*/ 177 w 218"/>
              <a:gd name="T57" fmla="*/ 25 h 215"/>
              <a:gd name="T58" fmla="*/ 161 w 218"/>
              <a:gd name="T59" fmla="*/ 14 h 215"/>
              <a:gd name="T60" fmla="*/ 142 w 218"/>
              <a:gd name="T61" fmla="*/ 6 h 215"/>
              <a:gd name="T62" fmla="*/ 121 w 218"/>
              <a:gd name="T63" fmla="*/ 0 h 2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8"/>
              <a:gd name="T97" fmla="*/ 0 h 215"/>
              <a:gd name="T98" fmla="*/ 218 w 218"/>
              <a:gd name="T99" fmla="*/ 215 h 2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8" h="215">
                <a:moveTo>
                  <a:pt x="110" y="0"/>
                </a:moveTo>
                <a:lnTo>
                  <a:pt x="99" y="0"/>
                </a:lnTo>
                <a:lnTo>
                  <a:pt x="88" y="3"/>
                </a:lnTo>
                <a:lnTo>
                  <a:pt x="78" y="6"/>
                </a:lnTo>
                <a:lnTo>
                  <a:pt x="67" y="9"/>
                </a:lnTo>
                <a:lnTo>
                  <a:pt x="56" y="14"/>
                </a:lnTo>
                <a:lnTo>
                  <a:pt x="48" y="19"/>
                </a:lnTo>
                <a:lnTo>
                  <a:pt x="40" y="25"/>
                </a:lnTo>
                <a:lnTo>
                  <a:pt x="32" y="33"/>
                </a:lnTo>
                <a:lnTo>
                  <a:pt x="24" y="41"/>
                </a:lnTo>
                <a:lnTo>
                  <a:pt x="18" y="49"/>
                </a:lnTo>
                <a:lnTo>
                  <a:pt x="13" y="57"/>
                </a:lnTo>
                <a:lnTo>
                  <a:pt x="8" y="65"/>
                </a:lnTo>
                <a:lnTo>
                  <a:pt x="5" y="76"/>
                </a:lnTo>
                <a:lnTo>
                  <a:pt x="2" y="86"/>
                </a:lnTo>
                <a:lnTo>
                  <a:pt x="0" y="97"/>
                </a:lnTo>
                <a:lnTo>
                  <a:pt x="0" y="108"/>
                </a:lnTo>
                <a:lnTo>
                  <a:pt x="0" y="118"/>
                </a:lnTo>
                <a:lnTo>
                  <a:pt x="2" y="129"/>
                </a:lnTo>
                <a:lnTo>
                  <a:pt x="5" y="140"/>
                </a:lnTo>
                <a:lnTo>
                  <a:pt x="8" y="151"/>
                </a:lnTo>
                <a:lnTo>
                  <a:pt x="13" y="159"/>
                </a:lnTo>
                <a:lnTo>
                  <a:pt x="18" y="167"/>
                </a:lnTo>
                <a:lnTo>
                  <a:pt x="24" y="175"/>
                </a:lnTo>
                <a:lnTo>
                  <a:pt x="32" y="183"/>
                </a:lnTo>
                <a:lnTo>
                  <a:pt x="40" y="191"/>
                </a:lnTo>
                <a:lnTo>
                  <a:pt x="48" y="196"/>
                </a:lnTo>
                <a:lnTo>
                  <a:pt x="56" y="202"/>
                </a:lnTo>
                <a:lnTo>
                  <a:pt x="67" y="207"/>
                </a:lnTo>
                <a:lnTo>
                  <a:pt x="78" y="210"/>
                </a:lnTo>
                <a:lnTo>
                  <a:pt x="88" y="212"/>
                </a:lnTo>
                <a:lnTo>
                  <a:pt x="99" y="215"/>
                </a:lnTo>
                <a:lnTo>
                  <a:pt x="110" y="215"/>
                </a:lnTo>
                <a:lnTo>
                  <a:pt x="121" y="215"/>
                </a:lnTo>
                <a:lnTo>
                  <a:pt x="131" y="212"/>
                </a:lnTo>
                <a:lnTo>
                  <a:pt x="142" y="210"/>
                </a:lnTo>
                <a:lnTo>
                  <a:pt x="153" y="207"/>
                </a:lnTo>
                <a:lnTo>
                  <a:pt x="161" y="202"/>
                </a:lnTo>
                <a:lnTo>
                  <a:pt x="169" y="196"/>
                </a:lnTo>
                <a:lnTo>
                  <a:pt x="177" y="191"/>
                </a:lnTo>
                <a:lnTo>
                  <a:pt x="185" y="183"/>
                </a:lnTo>
                <a:lnTo>
                  <a:pt x="193" y="175"/>
                </a:lnTo>
                <a:lnTo>
                  <a:pt x="199" y="167"/>
                </a:lnTo>
                <a:lnTo>
                  <a:pt x="204" y="159"/>
                </a:lnTo>
                <a:lnTo>
                  <a:pt x="209" y="151"/>
                </a:lnTo>
                <a:lnTo>
                  <a:pt x="212" y="140"/>
                </a:lnTo>
                <a:lnTo>
                  <a:pt x="215" y="129"/>
                </a:lnTo>
                <a:lnTo>
                  <a:pt x="218" y="118"/>
                </a:lnTo>
                <a:lnTo>
                  <a:pt x="218" y="108"/>
                </a:lnTo>
                <a:lnTo>
                  <a:pt x="218" y="97"/>
                </a:lnTo>
                <a:lnTo>
                  <a:pt x="215" y="86"/>
                </a:lnTo>
                <a:lnTo>
                  <a:pt x="212" y="76"/>
                </a:lnTo>
                <a:lnTo>
                  <a:pt x="209" y="65"/>
                </a:lnTo>
                <a:lnTo>
                  <a:pt x="204" y="57"/>
                </a:lnTo>
                <a:lnTo>
                  <a:pt x="199" y="49"/>
                </a:lnTo>
                <a:lnTo>
                  <a:pt x="193" y="41"/>
                </a:lnTo>
                <a:lnTo>
                  <a:pt x="185" y="33"/>
                </a:lnTo>
                <a:lnTo>
                  <a:pt x="177" y="25"/>
                </a:lnTo>
                <a:lnTo>
                  <a:pt x="169" y="19"/>
                </a:lnTo>
                <a:lnTo>
                  <a:pt x="161" y="14"/>
                </a:lnTo>
                <a:lnTo>
                  <a:pt x="153" y="9"/>
                </a:lnTo>
                <a:lnTo>
                  <a:pt x="142" y="6"/>
                </a:lnTo>
                <a:lnTo>
                  <a:pt x="131" y="3"/>
                </a:lnTo>
                <a:lnTo>
                  <a:pt x="121" y="0"/>
                </a:lnTo>
                <a:lnTo>
                  <a:pt x="110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/>
          </a:p>
        </p:txBody>
      </p:sp>
      <p:sp>
        <p:nvSpPr>
          <p:cNvPr id="244" name="Rectangle 15">
            <a:extLst>
              <a:ext uri="{FF2B5EF4-FFF2-40B4-BE49-F238E27FC236}">
                <a16:creationId xmlns:a16="http://schemas.microsoft.com/office/drawing/2014/main" id="{C1F5C79B-2FE7-554C-A52F-9036F9664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7178" y="2364244"/>
            <a:ext cx="2051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w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245" name="Rectangle 16">
            <a:extLst>
              <a:ext uri="{FF2B5EF4-FFF2-40B4-BE49-F238E27FC236}">
                <a16:creationId xmlns:a16="http://schemas.microsoft.com/office/drawing/2014/main" id="{99072FE5-38EC-F64C-B60E-F3D505CCE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4986" y="2420134"/>
            <a:ext cx="41678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</a:rPr>
              <a:t> </a:t>
            </a:r>
            <a:endParaRPr lang="en-US" sz="1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44E66DA-DCC6-7F44-AC06-FAE5FC3E60BF}"/>
              </a:ext>
            </a:extLst>
          </p:cNvPr>
          <p:cNvGrpSpPr/>
          <p:nvPr/>
        </p:nvGrpSpPr>
        <p:grpSpPr>
          <a:xfrm>
            <a:off x="2212655" y="2350236"/>
            <a:ext cx="669131" cy="434579"/>
            <a:chOff x="2950206" y="1990648"/>
            <a:chExt cx="892175" cy="579438"/>
          </a:xfrm>
        </p:grpSpPr>
        <p:sp>
          <p:nvSpPr>
            <p:cNvPr id="237" name="Freeform 8">
              <a:extLst>
                <a:ext uri="{FF2B5EF4-FFF2-40B4-BE49-F238E27FC236}">
                  <a16:creationId xmlns:a16="http://schemas.microsoft.com/office/drawing/2014/main" id="{FDB92971-5732-AB45-AC0C-7FEBEABF4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206" y="1990648"/>
              <a:ext cx="892175" cy="579438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38" name="Rectangle 9">
              <a:extLst>
                <a:ext uri="{FF2B5EF4-FFF2-40B4-BE49-F238E27FC236}">
                  <a16:creationId xmlns:a16="http://schemas.microsoft.com/office/drawing/2014/main" id="{1EB1CCD9-1976-AB44-A2DC-E6F2E6A85DB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314699" y="2056297"/>
              <a:ext cx="333025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sz="2100" b="1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E2BBCBDF-DF9E-124A-9B86-A7AD76416AA3}"/>
              </a:ext>
            </a:extLst>
          </p:cNvPr>
          <p:cNvCxnSpPr/>
          <p:nvPr/>
        </p:nvCxnSpPr>
        <p:spPr>
          <a:xfrm flipH="1">
            <a:off x="3691218" y="2988609"/>
            <a:ext cx="463924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Freeform 19">
            <a:extLst>
              <a:ext uri="{FF2B5EF4-FFF2-40B4-BE49-F238E27FC236}">
                <a16:creationId xmlns:a16="http://schemas.microsoft.com/office/drawing/2014/main" id="{723A073B-FC90-9C4B-AFAC-D8CF166CBB28}"/>
              </a:ext>
            </a:extLst>
          </p:cNvPr>
          <p:cNvSpPr>
            <a:spLocks/>
          </p:cNvSpPr>
          <p:nvPr/>
        </p:nvSpPr>
        <p:spPr bwMode="auto">
          <a:xfrm>
            <a:off x="4127460" y="2856042"/>
            <a:ext cx="259556" cy="252413"/>
          </a:xfrm>
          <a:custGeom>
            <a:avLst/>
            <a:gdLst>
              <a:gd name="T0" fmla="*/ 97 w 218"/>
              <a:gd name="T1" fmla="*/ 0 h 212"/>
              <a:gd name="T2" fmla="*/ 75 w 218"/>
              <a:gd name="T3" fmla="*/ 6 h 212"/>
              <a:gd name="T4" fmla="*/ 56 w 218"/>
              <a:gd name="T5" fmla="*/ 14 h 212"/>
              <a:gd name="T6" fmla="*/ 40 w 218"/>
              <a:gd name="T7" fmla="*/ 24 h 212"/>
              <a:gd name="T8" fmla="*/ 24 w 218"/>
              <a:gd name="T9" fmla="*/ 38 h 212"/>
              <a:gd name="T10" fmla="*/ 13 w 218"/>
              <a:gd name="T11" fmla="*/ 54 h 212"/>
              <a:gd name="T12" fmla="*/ 5 w 218"/>
              <a:gd name="T13" fmla="*/ 73 h 212"/>
              <a:gd name="T14" fmla="*/ 0 w 218"/>
              <a:gd name="T15" fmla="*/ 94 h 212"/>
              <a:gd name="T16" fmla="*/ 0 w 218"/>
              <a:gd name="T17" fmla="*/ 116 h 212"/>
              <a:gd name="T18" fmla="*/ 5 w 218"/>
              <a:gd name="T19" fmla="*/ 137 h 212"/>
              <a:gd name="T20" fmla="*/ 13 w 218"/>
              <a:gd name="T21" fmla="*/ 156 h 212"/>
              <a:gd name="T22" fmla="*/ 24 w 218"/>
              <a:gd name="T23" fmla="*/ 172 h 212"/>
              <a:gd name="T24" fmla="*/ 40 w 218"/>
              <a:gd name="T25" fmla="*/ 188 h 212"/>
              <a:gd name="T26" fmla="*/ 56 w 218"/>
              <a:gd name="T27" fmla="*/ 199 h 212"/>
              <a:gd name="T28" fmla="*/ 75 w 218"/>
              <a:gd name="T29" fmla="*/ 207 h 212"/>
              <a:gd name="T30" fmla="*/ 97 w 218"/>
              <a:gd name="T31" fmla="*/ 212 h 212"/>
              <a:gd name="T32" fmla="*/ 118 w 218"/>
              <a:gd name="T33" fmla="*/ 212 h 212"/>
              <a:gd name="T34" fmla="*/ 140 w 218"/>
              <a:gd name="T35" fmla="*/ 207 h 212"/>
              <a:gd name="T36" fmla="*/ 161 w 218"/>
              <a:gd name="T37" fmla="*/ 199 h 212"/>
              <a:gd name="T38" fmla="*/ 178 w 218"/>
              <a:gd name="T39" fmla="*/ 188 h 212"/>
              <a:gd name="T40" fmla="*/ 194 w 218"/>
              <a:gd name="T41" fmla="*/ 172 h 212"/>
              <a:gd name="T42" fmla="*/ 204 w 218"/>
              <a:gd name="T43" fmla="*/ 156 h 212"/>
              <a:gd name="T44" fmla="*/ 213 w 218"/>
              <a:gd name="T45" fmla="*/ 137 h 212"/>
              <a:gd name="T46" fmla="*/ 218 w 218"/>
              <a:gd name="T47" fmla="*/ 116 h 212"/>
              <a:gd name="T48" fmla="*/ 218 w 218"/>
              <a:gd name="T49" fmla="*/ 94 h 212"/>
              <a:gd name="T50" fmla="*/ 213 w 218"/>
              <a:gd name="T51" fmla="*/ 73 h 212"/>
              <a:gd name="T52" fmla="*/ 204 w 218"/>
              <a:gd name="T53" fmla="*/ 54 h 212"/>
              <a:gd name="T54" fmla="*/ 194 w 218"/>
              <a:gd name="T55" fmla="*/ 38 h 212"/>
              <a:gd name="T56" fmla="*/ 178 w 218"/>
              <a:gd name="T57" fmla="*/ 24 h 212"/>
              <a:gd name="T58" fmla="*/ 161 w 218"/>
              <a:gd name="T59" fmla="*/ 14 h 212"/>
              <a:gd name="T60" fmla="*/ 140 w 218"/>
              <a:gd name="T61" fmla="*/ 6 h 212"/>
              <a:gd name="T62" fmla="*/ 118 w 218"/>
              <a:gd name="T63" fmla="*/ 0 h 21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18"/>
              <a:gd name="T97" fmla="*/ 0 h 212"/>
              <a:gd name="T98" fmla="*/ 218 w 218"/>
              <a:gd name="T99" fmla="*/ 212 h 21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18" h="212">
                <a:moveTo>
                  <a:pt x="108" y="0"/>
                </a:moveTo>
                <a:lnTo>
                  <a:pt x="97" y="0"/>
                </a:lnTo>
                <a:lnTo>
                  <a:pt x="86" y="3"/>
                </a:lnTo>
                <a:lnTo>
                  <a:pt x="75" y="6"/>
                </a:lnTo>
                <a:lnTo>
                  <a:pt x="65" y="8"/>
                </a:lnTo>
                <a:lnTo>
                  <a:pt x="56" y="14"/>
                </a:lnTo>
                <a:lnTo>
                  <a:pt x="48" y="19"/>
                </a:lnTo>
                <a:lnTo>
                  <a:pt x="40" y="24"/>
                </a:lnTo>
                <a:lnTo>
                  <a:pt x="32" y="30"/>
                </a:lnTo>
                <a:lnTo>
                  <a:pt x="24" y="38"/>
                </a:lnTo>
                <a:lnTo>
                  <a:pt x="19" y="46"/>
                </a:lnTo>
                <a:lnTo>
                  <a:pt x="13" y="54"/>
                </a:lnTo>
                <a:lnTo>
                  <a:pt x="8" y="65"/>
                </a:lnTo>
                <a:lnTo>
                  <a:pt x="5" y="73"/>
                </a:lnTo>
                <a:lnTo>
                  <a:pt x="3" y="83"/>
                </a:lnTo>
                <a:lnTo>
                  <a:pt x="0" y="94"/>
                </a:lnTo>
                <a:lnTo>
                  <a:pt x="0" y="105"/>
                </a:lnTo>
                <a:lnTo>
                  <a:pt x="0" y="116"/>
                </a:lnTo>
                <a:lnTo>
                  <a:pt x="3" y="126"/>
                </a:lnTo>
                <a:lnTo>
                  <a:pt x="5" y="137"/>
                </a:lnTo>
                <a:lnTo>
                  <a:pt x="8" y="148"/>
                </a:lnTo>
                <a:lnTo>
                  <a:pt x="13" y="156"/>
                </a:lnTo>
                <a:lnTo>
                  <a:pt x="19" y="164"/>
                </a:lnTo>
                <a:lnTo>
                  <a:pt x="24" y="172"/>
                </a:lnTo>
                <a:lnTo>
                  <a:pt x="32" y="180"/>
                </a:lnTo>
                <a:lnTo>
                  <a:pt x="40" y="188"/>
                </a:lnTo>
                <a:lnTo>
                  <a:pt x="48" y="193"/>
                </a:lnTo>
                <a:lnTo>
                  <a:pt x="56" y="199"/>
                </a:lnTo>
                <a:lnTo>
                  <a:pt x="65" y="204"/>
                </a:lnTo>
                <a:lnTo>
                  <a:pt x="75" y="207"/>
                </a:lnTo>
                <a:lnTo>
                  <a:pt x="86" y="209"/>
                </a:lnTo>
                <a:lnTo>
                  <a:pt x="97" y="212"/>
                </a:lnTo>
                <a:lnTo>
                  <a:pt x="108" y="212"/>
                </a:lnTo>
                <a:lnTo>
                  <a:pt x="118" y="212"/>
                </a:lnTo>
                <a:lnTo>
                  <a:pt x="129" y="209"/>
                </a:lnTo>
                <a:lnTo>
                  <a:pt x="140" y="207"/>
                </a:lnTo>
                <a:lnTo>
                  <a:pt x="151" y="204"/>
                </a:lnTo>
                <a:lnTo>
                  <a:pt x="161" y="199"/>
                </a:lnTo>
                <a:lnTo>
                  <a:pt x="169" y="193"/>
                </a:lnTo>
                <a:lnTo>
                  <a:pt x="178" y="188"/>
                </a:lnTo>
                <a:lnTo>
                  <a:pt x="186" y="180"/>
                </a:lnTo>
                <a:lnTo>
                  <a:pt x="194" y="172"/>
                </a:lnTo>
                <a:lnTo>
                  <a:pt x="199" y="164"/>
                </a:lnTo>
                <a:lnTo>
                  <a:pt x="204" y="156"/>
                </a:lnTo>
                <a:lnTo>
                  <a:pt x="210" y="148"/>
                </a:lnTo>
                <a:lnTo>
                  <a:pt x="213" y="137"/>
                </a:lnTo>
                <a:lnTo>
                  <a:pt x="215" y="126"/>
                </a:lnTo>
                <a:lnTo>
                  <a:pt x="218" y="116"/>
                </a:lnTo>
                <a:lnTo>
                  <a:pt x="218" y="105"/>
                </a:lnTo>
                <a:lnTo>
                  <a:pt x="218" y="94"/>
                </a:lnTo>
                <a:lnTo>
                  <a:pt x="215" y="83"/>
                </a:lnTo>
                <a:lnTo>
                  <a:pt x="213" y="73"/>
                </a:lnTo>
                <a:lnTo>
                  <a:pt x="210" y="65"/>
                </a:lnTo>
                <a:lnTo>
                  <a:pt x="204" y="54"/>
                </a:lnTo>
                <a:lnTo>
                  <a:pt x="199" y="46"/>
                </a:lnTo>
                <a:lnTo>
                  <a:pt x="194" y="38"/>
                </a:lnTo>
                <a:lnTo>
                  <a:pt x="186" y="30"/>
                </a:lnTo>
                <a:lnTo>
                  <a:pt x="178" y="24"/>
                </a:lnTo>
                <a:lnTo>
                  <a:pt x="169" y="19"/>
                </a:lnTo>
                <a:lnTo>
                  <a:pt x="161" y="14"/>
                </a:lnTo>
                <a:lnTo>
                  <a:pt x="151" y="8"/>
                </a:lnTo>
                <a:lnTo>
                  <a:pt x="140" y="6"/>
                </a:lnTo>
                <a:lnTo>
                  <a:pt x="129" y="3"/>
                </a:lnTo>
                <a:lnTo>
                  <a:pt x="118" y="0"/>
                </a:lnTo>
                <a:lnTo>
                  <a:pt x="108" y="0"/>
                </a:lnTo>
                <a:close/>
              </a:path>
            </a:pathLst>
          </a:custGeom>
          <a:solidFill>
            <a:srgbClr val="33CC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800" dirty="0"/>
          </a:p>
        </p:txBody>
      </p:sp>
      <p:sp>
        <p:nvSpPr>
          <p:cNvPr id="249" name="Rectangle 20">
            <a:extLst>
              <a:ext uri="{FF2B5EF4-FFF2-40B4-BE49-F238E27FC236}">
                <a16:creationId xmlns:a16="http://schemas.microsoft.com/office/drawing/2014/main" id="{76D8181D-6A90-A54A-9EA1-BABDC131D3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8842" y="2818993"/>
            <a:ext cx="133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B1E474-6B53-FB4E-8205-93DBD968BAEF}"/>
              </a:ext>
            </a:extLst>
          </p:cNvPr>
          <p:cNvGrpSpPr/>
          <p:nvPr/>
        </p:nvGrpSpPr>
        <p:grpSpPr>
          <a:xfrm>
            <a:off x="3032995" y="2684452"/>
            <a:ext cx="672704" cy="431006"/>
            <a:chOff x="4043993" y="2436269"/>
            <a:chExt cx="896938" cy="574675"/>
          </a:xfrm>
        </p:grpSpPr>
        <p:sp>
          <p:nvSpPr>
            <p:cNvPr id="240" name="Freeform 11">
              <a:extLst>
                <a:ext uri="{FF2B5EF4-FFF2-40B4-BE49-F238E27FC236}">
                  <a16:creationId xmlns:a16="http://schemas.microsoft.com/office/drawing/2014/main" id="{934069AD-3D2B-E54C-A5BD-474795678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993" y="2436269"/>
              <a:ext cx="896938" cy="574675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41" name="Rectangle 12">
              <a:extLst>
                <a:ext uri="{FF2B5EF4-FFF2-40B4-BE49-F238E27FC236}">
                  <a16:creationId xmlns:a16="http://schemas.microsoft.com/office/drawing/2014/main" id="{C95AD2B6-A8EC-DE44-9080-AD67A5E9F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675" y="2470168"/>
              <a:ext cx="27357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242" name="Rectangle 13">
              <a:extLst>
                <a:ext uri="{FF2B5EF4-FFF2-40B4-BE49-F238E27FC236}">
                  <a16:creationId xmlns:a16="http://schemas.microsoft.com/office/drawing/2014/main" id="{E74E4801-5361-A743-B4AA-A6DC9A863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6757" y="2555332"/>
              <a:ext cx="5557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50" dirty="0">
                  <a:solidFill>
                    <a:srgbClr val="000000"/>
                  </a:solidFill>
                </a:rPr>
                <a:t> </a:t>
              </a:r>
              <a:endParaRPr lang="en-US" sz="18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0D9C2A9-04D8-5B42-BF0D-4E2BEAC548E0}"/>
              </a:ext>
            </a:extLst>
          </p:cNvPr>
          <p:cNvGrpSpPr/>
          <p:nvPr/>
        </p:nvGrpSpPr>
        <p:grpSpPr>
          <a:xfrm>
            <a:off x="4156945" y="2222769"/>
            <a:ext cx="259556" cy="283089"/>
            <a:chOff x="5542593" y="1820692"/>
            <a:chExt cx="346075" cy="377452"/>
          </a:xfrm>
        </p:grpSpPr>
        <p:sp>
          <p:nvSpPr>
            <p:cNvPr id="246" name="Freeform 17">
              <a:extLst>
                <a:ext uri="{FF2B5EF4-FFF2-40B4-BE49-F238E27FC236}">
                  <a16:creationId xmlns:a16="http://schemas.microsoft.com/office/drawing/2014/main" id="{F77A9DB2-59D7-BF47-8CF0-DA0237888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2593" y="1861594"/>
              <a:ext cx="346075" cy="336550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247" name="Rectangle 18">
              <a:extLst>
                <a:ext uri="{FF2B5EF4-FFF2-40B4-BE49-F238E27FC236}">
                  <a16:creationId xmlns:a16="http://schemas.microsoft.com/office/drawing/2014/main" id="{C0D8E696-5894-1844-B896-16B7719D5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1010" y="1820692"/>
              <a:ext cx="1859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sp>
        <p:nvSpPr>
          <p:cNvPr id="47" name="Rectangle 4">
            <a:extLst>
              <a:ext uri="{FF2B5EF4-FFF2-40B4-BE49-F238E27FC236}">
                <a16:creationId xmlns:a16="http://schemas.microsoft.com/office/drawing/2014/main" id="{FFA9A2E8-5EF4-9147-BF10-0AA1AF4E7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1194" y="4176659"/>
            <a:ext cx="7159237" cy="153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11931" indent="-21193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1800" dirty="0"/>
              <a:t>A,B,C are </a:t>
            </a:r>
            <a:r>
              <a:rPr lang="en-US" sz="1800" dirty="0">
                <a:solidFill>
                  <a:srgbClr val="C00000"/>
                </a:solidFill>
              </a:rPr>
              <a:t>provider networks</a:t>
            </a:r>
          </a:p>
          <a:p>
            <a:pPr marL="211931" indent="-21193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1800" dirty="0"/>
              <a:t>x,w,y are </a:t>
            </a:r>
            <a:r>
              <a:rPr lang="en-US" sz="1800" dirty="0">
                <a:solidFill>
                  <a:srgbClr val="C00000"/>
                </a:solidFill>
              </a:rPr>
              <a:t>customer</a:t>
            </a:r>
            <a:r>
              <a:rPr lang="en-US" sz="1800" dirty="0"/>
              <a:t> (of provider networks)</a:t>
            </a:r>
          </a:p>
          <a:p>
            <a:pPr marL="211931" indent="-21193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1800" dirty="0"/>
              <a:t>x is</a:t>
            </a:r>
            <a:r>
              <a:rPr lang="en-US" sz="1800" i="1" dirty="0"/>
              <a:t> </a:t>
            </a:r>
            <a:r>
              <a:rPr lang="en-US" sz="1800" dirty="0">
                <a:solidFill>
                  <a:srgbClr val="C00000"/>
                </a:solidFill>
              </a:rPr>
              <a:t>dual-homed: </a:t>
            </a:r>
            <a:r>
              <a:rPr lang="en-US" sz="1800" dirty="0"/>
              <a:t>attached to two networks</a:t>
            </a:r>
          </a:p>
          <a:p>
            <a:pPr marL="171450" indent="-1714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1800" b="1" i="1" u="sng" dirty="0">
                <a:solidFill>
                  <a:srgbClr val="000090"/>
                </a:solidFill>
              </a:rPr>
              <a:t>policy to enforce</a:t>
            </a:r>
            <a:r>
              <a:rPr lang="en-US" sz="1800" i="1" dirty="0">
                <a:solidFill>
                  <a:srgbClr val="000090"/>
                </a:solidFill>
              </a:rPr>
              <a:t>: </a:t>
            </a:r>
            <a:r>
              <a:rPr lang="en-US" sz="1800" dirty="0"/>
              <a:t>x does not want to route from B to C via x </a:t>
            </a:r>
          </a:p>
          <a:p>
            <a:pPr marL="514350" lvl="1" indent="-1714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1800" dirty="0"/>
              <a:t>.. so x will not advertise to B a route to C</a:t>
            </a:r>
          </a:p>
          <a:p>
            <a:pPr marL="257175" indent="-2571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 sz="1800" dirty="0">
              <a:latin typeface="Gill Sans MT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0386F36-C312-764C-9BCF-3547B020D100}"/>
              </a:ext>
            </a:extLst>
          </p:cNvPr>
          <p:cNvGrpSpPr/>
          <p:nvPr/>
        </p:nvGrpSpPr>
        <p:grpSpPr>
          <a:xfrm>
            <a:off x="4711777" y="2055480"/>
            <a:ext cx="2380279" cy="1283494"/>
            <a:chOff x="6282368" y="1597639"/>
            <a:chExt cx="3173704" cy="1711325"/>
          </a:xfrm>
        </p:grpSpPr>
        <p:sp>
          <p:nvSpPr>
            <p:cNvPr id="49" name="Rectangle 28">
              <a:extLst>
                <a:ext uri="{FF2B5EF4-FFF2-40B4-BE49-F238E27FC236}">
                  <a16:creationId xmlns:a16="http://schemas.microsoft.com/office/drawing/2014/main" id="{24F3B7D8-9D37-F940-BFE9-F4428C9975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2368" y="1597639"/>
              <a:ext cx="965200" cy="4508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0" name="Rectangle 29">
              <a:extLst>
                <a:ext uri="{FF2B5EF4-FFF2-40B4-BE49-F238E27FC236}">
                  <a16:creationId xmlns:a16="http://schemas.microsoft.com/office/drawing/2014/main" id="{85649937-6DFB-A042-AAAB-9E56D5F25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7320" y="2261646"/>
              <a:ext cx="831425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legend</a:t>
              </a:r>
              <a:r>
                <a:rPr lang="en-US" sz="1275" b="1" dirty="0">
                  <a:solidFill>
                    <a:srgbClr val="000000"/>
                  </a:solidFill>
                </a:rPr>
                <a:t>:</a:t>
              </a:r>
              <a:endParaRPr lang="en-US" sz="1800" dirty="0"/>
            </a:p>
          </p:txBody>
        </p:sp>
        <p:sp>
          <p:nvSpPr>
            <p:cNvPr id="51" name="Rectangle 30">
              <a:extLst>
                <a:ext uri="{FF2B5EF4-FFF2-40B4-BE49-F238E27FC236}">
                  <a16:creationId xmlns:a16="http://schemas.microsoft.com/office/drawing/2014/main" id="{1D852B1A-E72F-CD43-ABB3-3A37701B5B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2942" y="1669076"/>
              <a:ext cx="68395" cy="26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75" dirty="0">
                  <a:solidFill>
                    <a:srgbClr val="000000"/>
                  </a:solidFill>
                </a:rPr>
                <a:t> </a:t>
              </a:r>
              <a:endParaRPr lang="en-US" sz="1800" dirty="0"/>
            </a:p>
          </p:txBody>
        </p:sp>
        <p:sp>
          <p:nvSpPr>
            <p:cNvPr id="52" name="Rectangle 31">
              <a:extLst>
                <a:ext uri="{FF2B5EF4-FFF2-40B4-BE49-F238E27FC236}">
                  <a16:creationId xmlns:a16="http://schemas.microsoft.com/office/drawing/2014/main" id="{82AE1D29-FF3F-CF45-91A1-643422FCC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831" y="2516801"/>
              <a:ext cx="1160463" cy="792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3" name="Rectangle 32">
              <a:extLst>
                <a:ext uri="{FF2B5EF4-FFF2-40B4-BE49-F238E27FC236}">
                  <a16:creationId xmlns:a16="http://schemas.microsoft.com/office/drawing/2014/main" id="{17F51638-2CAD-444B-8BDA-43180ED63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1832" y="2580301"/>
              <a:ext cx="1124240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customer </a:t>
              </a:r>
              <a:endParaRPr lang="en-US" sz="1500" dirty="0"/>
            </a:p>
          </p:txBody>
        </p:sp>
        <p:sp>
          <p:nvSpPr>
            <p:cNvPr id="54" name="Rectangle 33">
              <a:extLst>
                <a:ext uri="{FF2B5EF4-FFF2-40B4-BE49-F238E27FC236}">
                  <a16:creationId xmlns:a16="http://schemas.microsoft.com/office/drawing/2014/main" id="{AB85211D-8380-6842-96A1-1823AD90A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1831" y="2831125"/>
              <a:ext cx="1002412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network:</a:t>
              </a:r>
              <a:endParaRPr lang="en-US" sz="1500" dirty="0"/>
            </a:p>
          </p:txBody>
        </p:sp>
        <p:sp>
          <p:nvSpPr>
            <p:cNvPr id="55" name="Rectangle 34">
              <a:extLst>
                <a:ext uri="{FF2B5EF4-FFF2-40B4-BE49-F238E27FC236}">
                  <a16:creationId xmlns:a16="http://schemas.microsoft.com/office/drawing/2014/main" id="{77B4ACFA-6A06-EE42-A3DF-AB4627040A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97005" y="2831125"/>
              <a:ext cx="81219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 </a:t>
              </a:r>
              <a:endParaRPr lang="en-US" sz="1500" dirty="0"/>
            </a:p>
          </p:txBody>
        </p:sp>
        <p:sp>
          <p:nvSpPr>
            <p:cNvPr id="56" name="Rectangle 35">
              <a:extLst>
                <a:ext uri="{FF2B5EF4-FFF2-40B4-BE49-F238E27FC236}">
                  <a16:creationId xmlns:a16="http://schemas.microsoft.com/office/drawing/2014/main" id="{F6A80AB2-2FC0-3A47-B619-9C969E873B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4831" y="1623039"/>
              <a:ext cx="1106488" cy="673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57" name="Rectangle 36">
              <a:extLst>
                <a:ext uri="{FF2B5EF4-FFF2-40B4-BE49-F238E27FC236}">
                  <a16:creationId xmlns:a16="http://schemas.microsoft.com/office/drawing/2014/main" id="{CD47CD7E-C4EC-6B40-877A-E243595E04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1831" y="1686539"/>
              <a:ext cx="922645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provider</a:t>
              </a:r>
              <a:endParaRPr lang="en-US" sz="1500" dirty="0"/>
            </a:p>
          </p:txBody>
        </p:sp>
        <p:sp>
          <p:nvSpPr>
            <p:cNvPr id="58" name="Rectangle 37">
              <a:extLst>
                <a:ext uri="{FF2B5EF4-FFF2-40B4-BE49-F238E27FC236}">
                  <a16:creationId xmlns:a16="http://schemas.microsoft.com/office/drawing/2014/main" id="{40D8166F-9734-6A47-A15E-E3586D513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4143" y="1686539"/>
              <a:ext cx="81219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 </a:t>
              </a:r>
              <a:endParaRPr lang="en-US" sz="1500" dirty="0"/>
            </a:p>
          </p:txBody>
        </p:sp>
        <p:sp>
          <p:nvSpPr>
            <p:cNvPr id="59" name="Rectangle 38">
              <a:extLst>
                <a:ext uri="{FF2B5EF4-FFF2-40B4-BE49-F238E27FC236}">
                  <a16:creationId xmlns:a16="http://schemas.microsoft.com/office/drawing/2014/main" id="{2B521BB1-F059-AB4F-9FAC-BA48A0AC5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1831" y="1932602"/>
              <a:ext cx="912644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network</a:t>
              </a:r>
              <a:endParaRPr lang="en-US" sz="1500" dirty="0"/>
            </a:p>
          </p:txBody>
        </p:sp>
        <p:sp>
          <p:nvSpPr>
            <p:cNvPr id="60" name="Rectangle 39">
              <a:extLst>
                <a:ext uri="{FF2B5EF4-FFF2-40B4-BE49-F238E27FC236}">
                  <a16:creationId xmlns:a16="http://schemas.microsoft.com/office/drawing/2014/main" id="{19F10A6D-C8D7-0841-B816-27A52DA4F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36682" y="1932602"/>
              <a:ext cx="81219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500" dirty="0">
                  <a:solidFill>
                    <a:srgbClr val="000000"/>
                  </a:solidFill>
                </a:rPr>
                <a:t> </a:t>
              </a:r>
              <a:endParaRPr lang="en-US" sz="1500" dirty="0"/>
            </a:p>
          </p:txBody>
        </p:sp>
        <p:sp>
          <p:nvSpPr>
            <p:cNvPr id="61" name="Freeform 40">
              <a:extLst>
                <a:ext uri="{FF2B5EF4-FFF2-40B4-BE49-F238E27FC236}">
                  <a16:creationId xmlns:a16="http://schemas.microsoft.com/office/drawing/2014/main" id="{44EA4C67-04EF-9143-A1B2-F3114279A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2031" y="1673839"/>
              <a:ext cx="893763" cy="574675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62" name="Freeform 41">
              <a:extLst>
                <a:ext uri="{FF2B5EF4-FFF2-40B4-BE49-F238E27FC236}">
                  <a16:creationId xmlns:a16="http://schemas.microsoft.com/office/drawing/2014/main" id="{E53B2DD8-4411-0F46-9988-1A06A5DAF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2093" y="2631101"/>
              <a:ext cx="346075" cy="336550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 dirty="0"/>
            </a:p>
          </p:txBody>
        </p:sp>
      </p:grpSp>
      <p:sp>
        <p:nvSpPr>
          <p:cNvPr id="63" name="Oval 62">
            <a:extLst>
              <a:ext uri="{FF2B5EF4-FFF2-40B4-BE49-F238E27FC236}">
                <a16:creationId xmlns:a16="http://schemas.microsoft.com/office/drawing/2014/main" id="{B75BC6DE-5F37-8644-ADFF-E455ABD106FB}"/>
              </a:ext>
            </a:extLst>
          </p:cNvPr>
          <p:cNvSpPr/>
          <p:nvPr/>
        </p:nvSpPr>
        <p:spPr>
          <a:xfrm>
            <a:off x="4021282" y="2135332"/>
            <a:ext cx="540327" cy="50915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6332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99B995-DF9B-954B-BF35-D3DB0A1E5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861" y="2037535"/>
            <a:ext cx="7886700" cy="3263504"/>
          </a:xfrm>
        </p:spPr>
        <p:txBody>
          <a:bodyPr/>
          <a:lstStyle/>
          <a:p>
            <a:pPr marL="259556" indent="-259556">
              <a:defRPr/>
            </a:pPr>
            <a:r>
              <a:rPr lang="en-US" sz="2400" dirty="0"/>
              <a:t>router may learn about more than one route to destination AS, selects route based on:</a:t>
            </a:r>
          </a:p>
          <a:p>
            <a:pPr marL="813197" lvl="1" indent="-342900">
              <a:buFont typeface="ZapfDingbats" charset="0"/>
              <a:buAutoNum type="arabicPeriod"/>
              <a:defRPr/>
            </a:pPr>
            <a:r>
              <a:rPr lang="en-US" sz="2100" dirty="0"/>
              <a:t>local preference value attribute: policy decision</a:t>
            </a:r>
          </a:p>
          <a:p>
            <a:pPr marL="813197" lvl="1" indent="-342900">
              <a:buFont typeface="ZapfDingbats" charset="0"/>
              <a:buAutoNum type="arabicPeriod"/>
              <a:defRPr/>
            </a:pPr>
            <a:r>
              <a:rPr lang="en-US" sz="2100" dirty="0"/>
              <a:t>shortest AS-PATH </a:t>
            </a:r>
          </a:p>
          <a:p>
            <a:pPr marL="813197" lvl="1" indent="-342900">
              <a:buFont typeface="ZapfDingbats" charset="0"/>
              <a:buAutoNum type="arabicPeriod"/>
              <a:defRPr/>
            </a:pPr>
            <a:r>
              <a:rPr lang="en-US" sz="2100" dirty="0"/>
              <a:t>closest NEXT-HOP router: hot potato routing</a:t>
            </a:r>
          </a:p>
          <a:p>
            <a:pPr marL="813197" lvl="1" indent="-342900">
              <a:buFont typeface="ZapfDingbats" charset="0"/>
              <a:buAutoNum type="arabicPeriod"/>
              <a:defRPr/>
            </a:pPr>
            <a:r>
              <a:rPr lang="en-US" sz="2100" dirty="0"/>
              <a:t>additional criteria </a:t>
            </a:r>
          </a:p>
          <a:p>
            <a:pPr marL="97631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DCD413-006B-ED4B-AEF9-134A3BF9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BGP route selection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074CB-2D14-604C-8CF3-955D4F09E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Network Layer: 5-</a:t>
            </a:r>
            <a:fld id="{C4204591-24BD-A542-B9D5-F8D8A88D2FE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66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5">
            <a:extLst>
              <a:ext uri="{FF2B5EF4-FFF2-40B4-BE49-F238E27FC236}">
                <a16:creationId xmlns:a16="http://schemas.microsoft.com/office/drawing/2014/main" id="{743B66FB-88FD-89F4-F79C-E8D264CFA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2450" y="17463"/>
            <a:ext cx="8120063" cy="1290637"/>
          </a:xfrm>
        </p:spPr>
        <p:txBody>
          <a:bodyPr/>
          <a:lstStyle/>
          <a:p>
            <a:r>
              <a:rPr lang="en-US" altLang="en-US"/>
              <a:t>Routing algorithm classification</a:t>
            </a:r>
          </a:p>
        </p:txBody>
      </p:sp>
      <p:sp>
        <p:nvSpPr>
          <p:cNvPr id="546" name="Slide Number Placeholder 4">
            <a:extLst>
              <a:ext uri="{FF2B5EF4-FFF2-40B4-BE49-F238E27FC236}">
                <a16:creationId xmlns:a16="http://schemas.microsoft.com/office/drawing/2014/main" id="{5CF60837-350F-C577-930E-B27D805F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200" y="6443663"/>
            <a:ext cx="2743200" cy="365125"/>
          </a:xfrm>
        </p:spPr>
        <p:txBody>
          <a:bodyPr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/>
              <a:t>Network Layer: 5-</a:t>
            </a:r>
            <a:fld id="{A54FCA6E-5FD3-4E9E-B3A8-13A92D6B7536}" type="slidenum">
              <a:rPr lang="en-US" smtClean="0"/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825" dirty="0">
              <a:solidFill>
                <a:prstClr val="white">
                  <a:lumMod val="50000"/>
                </a:prstClr>
              </a:solidFill>
              <a:latin typeface="Calibri" panose="020F0502020204030204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C5F3927-4879-0BF8-EC66-D506BC3BFFF0}"/>
              </a:ext>
            </a:extLst>
          </p:cNvPr>
          <p:cNvCxnSpPr>
            <a:cxnSpLocks/>
          </p:cNvCxnSpPr>
          <p:nvPr/>
        </p:nvCxnSpPr>
        <p:spPr>
          <a:xfrm>
            <a:off x="4502150" y="1746250"/>
            <a:ext cx="19050" cy="4076700"/>
          </a:xfrm>
          <a:prstGeom prst="straightConnector1">
            <a:avLst/>
          </a:prstGeom>
          <a:ln w="25400">
            <a:solidFill>
              <a:srgbClr val="0000A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D141F223-8B20-B91A-314B-B504E0383A9B}"/>
              </a:ext>
            </a:extLst>
          </p:cNvPr>
          <p:cNvCxnSpPr>
            <a:cxnSpLocks/>
          </p:cNvCxnSpPr>
          <p:nvPr/>
        </p:nvCxnSpPr>
        <p:spPr>
          <a:xfrm flipH="1">
            <a:off x="176213" y="3438525"/>
            <a:ext cx="8750300" cy="0"/>
          </a:xfrm>
          <a:prstGeom prst="straightConnector1">
            <a:avLst/>
          </a:prstGeom>
          <a:ln w="25400">
            <a:solidFill>
              <a:srgbClr val="0000A8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214EA3C-CB79-1322-B464-A66958A50366}"/>
              </a:ext>
            </a:extLst>
          </p:cNvPr>
          <p:cNvSpPr txBox="1"/>
          <p:nvPr/>
        </p:nvSpPr>
        <p:spPr>
          <a:xfrm>
            <a:off x="3279775" y="5822950"/>
            <a:ext cx="2616200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global or decentralized information?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493427-1630-014A-3ECC-7D0E177B3338}"/>
              </a:ext>
            </a:extLst>
          </p:cNvPr>
          <p:cNvGrpSpPr>
            <a:grpSpLocks/>
          </p:cNvGrpSpPr>
          <p:nvPr/>
        </p:nvGrpSpPr>
        <p:grpSpPr bwMode="auto">
          <a:xfrm>
            <a:off x="2997200" y="1963738"/>
            <a:ext cx="3384550" cy="906462"/>
            <a:chOff x="3996813" y="1474838"/>
            <a:chExt cx="4513007" cy="120936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64D671-9FB6-E360-4D76-93039DF3CD20}"/>
                </a:ext>
              </a:extLst>
            </p:cNvPr>
            <p:cNvSpPr/>
            <p:nvPr/>
          </p:nvSpPr>
          <p:spPr>
            <a:xfrm>
              <a:off x="5988718" y="1519315"/>
              <a:ext cx="220147" cy="11648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81" name="Rectangle 3">
              <a:extLst>
                <a:ext uri="{FF2B5EF4-FFF2-40B4-BE49-F238E27FC236}">
                  <a16:creationId xmlns:a16="http://schemas.microsoft.com/office/drawing/2014/main" id="{912AE454-5CB0-CEC8-30FC-19B150D50192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3996813" y="1474838"/>
              <a:ext cx="4513007" cy="1209368"/>
            </a:xfrm>
            <a:prstGeom prst="rect">
              <a:avLst/>
            </a:prstGeom>
          </p:spPr>
          <p:txBody>
            <a:bodyPr lIns="68580" tIns="34290" rIns="68580" bIns="34290">
              <a:normAutofit fontScale="92500"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7631" indent="0">
                <a:spcBef>
                  <a:spcPts val="300"/>
                </a:spcBef>
                <a:buFont typeface="Wingdings" pitchFamily="2" charset="2"/>
                <a:buNone/>
                <a:defRPr/>
              </a:pPr>
              <a:r>
                <a:rPr lang="en-US" sz="2100" dirty="0">
                  <a:solidFill>
                    <a:srgbClr val="C00000"/>
                  </a:solidFill>
                </a:rPr>
                <a:t>global: </a:t>
              </a:r>
              <a:r>
                <a:rPr lang="en-US" sz="1800" dirty="0"/>
                <a:t>all routers have </a:t>
              </a:r>
              <a:r>
                <a:rPr lang="en-US" sz="1800" i="1" dirty="0"/>
                <a:t>complete</a:t>
              </a:r>
              <a:r>
                <a:rPr lang="en-US" sz="1800" dirty="0"/>
                <a:t> topology, link cost info</a:t>
              </a:r>
            </a:p>
            <a:p>
              <a:pPr>
                <a:spcBef>
                  <a:spcPts val="3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altLang="ja-JP" sz="1800" dirty="0">
                  <a:solidFill>
                    <a:srgbClr val="000099"/>
                  </a:solidFill>
                </a:rPr>
                <a:t>“link state” </a:t>
              </a:r>
              <a:r>
                <a:rPr lang="en-US" altLang="ja-JP" sz="1800" dirty="0"/>
                <a:t>algorithms</a:t>
              </a:r>
            </a:p>
            <a:p>
              <a:pPr>
                <a:buFont typeface="Wingdings" charset="0"/>
                <a:buNone/>
                <a:defRPr/>
              </a:pPr>
              <a:endParaRPr lang="en-US" sz="1800" dirty="0">
                <a:solidFill>
                  <a:srgbClr val="000099"/>
                </a:solidFill>
                <a:latin typeface="Gill Sans MT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14E4602-0446-2C2D-A42D-E78CA3381F71}"/>
              </a:ext>
            </a:extLst>
          </p:cNvPr>
          <p:cNvGrpSpPr>
            <a:grpSpLocks/>
          </p:cNvGrpSpPr>
          <p:nvPr/>
        </p:nvGrpSpPr>
        <p:grpSpPr bwMode="auto">
          <a:xfrm>
            <a:off x="2124075" y="4102100"/>
            <a:ext cx="5110163" cy="1843088"/>
            <a:chOff x="2831637" y="4326195"/>
            <a:chExt cx="6813807" cy="245806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A037D46-CC4F-810D-4868-6AA2F7C9713E}"/>
                </a:ext>
              </a:extLst>
            </p:cNvPr>
            <p:cNvSpPr/>
            <p:nvPr/>
          </p:nvSpPr>
          <p:spPr>
            <a:xfrm>
              <a:off x="6002523" y="4366422"/>
              <a:ext cx="148172" cy="1797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82" name="Rectangle 3">
              <a:extLst>
                <a:ext uri="{FF2B5EF4-FFF2-40B4-BE49-F238E27FC236}">
                  <a16:creationId xmlns:a16="http://schemas.microsoft.com/office/drawing/2014/main" id="{81297DB4-6D46-5BC3-AD8B-9DABBDE62FD2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831637" y="4326195"/>
              <a:ext cx="6813807" cy="2458065"/>
            </a:xfrm>
            <a:prstGeom prst="rect">
              <a:avLst/>
            </a:prstGeom>
          </p:spPr>
          <p:txBody>
            <a:bodyPr lIns="68580" tIns="34290" rIns="68580" bIns="3429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7631" indent="0">
                <a:spcBef>
                  <a:spcPts val="300"/>
                </a:spcBef>
                <a:buFont typeface="Wingdings" pitchFamily="2" charset="2"/>
                <a:buNone/>
                <a:defRPr/>
              </a:pPr>
              <a:r>
                <a:rPr lang="en-US" sz="2100" dirty="0">
                  <a:solidFill>
                    <a:srgbClr val="C00000"/>
                  </a:solidFill>
                </a:rPr>
                <a:t>decentralized: </a:t>
              </a:r>
              <a:r>
                <a:rPr lang="en-US" sz="1800" dirty="0"/>
                <a:t>iterative process of computation, exchange of info with neighbors</a:t>
              </a:r>
            </a:p>
            <a:p>
              <a:pPr marL="305991" indent="-175022">
                <a:spcBef>
                  <a:spcPts val="3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sz="1800" dirty="0"/>
                <a:t>routers initially only know link costs to attached neighbors</a:t>
              </a:r>
            </a:p>
            <a:p>
              <a:pPr marL="305991" indent="-175022">
                <a:spcBef>
                  <a:spcPts val="3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altLang="ja-JP" sz="1800" dirty="0">
                  <a:solidFill>
                    <a:srgbClr val="000099"/>
                  </a:solidFill>
                </a:rPr>
                <a:t>“distance vector” </a:t>
              </a:r>
              <a:r>
                <a:rPr lang="en-US" altLang="ja-JP" sz="1800" dirty="0"/>
                <a:t>algorithms</a:t>
              </a:r>
              <a:endParaRPr lang="en-US" sz="1800" dirty="0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9E977832-689A-4F66-D1DF-E72E75DDCAB6}"/>
              </a:ext>
            </a:extLst>
          </p:cNvPr>
          <p:cNvSpPr txBox="1"/>
          <p:nvPr/>
        </p:nvSpPr>
        <p:spPr>
          <a:xfrm>
            <a:off x="88900" y="2816225"/>
            <a:ext cx="10255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How fast do routes change?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1433B56-D335-40D3-0EA1-3D6C5458C4D6}"/>
              </a:ext>
            </a:extLst>
          </p:cNvPr>
          <p:cNvSpPr/>
          <p:nvPr/>
        </p:nvSpPr>
        <p:spPr>
          <a:xfrm>
            <a:off x="7627938" y="1746250"/>
            <a:ext cx="133350" cy="773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E648DE-F733-1025-6D37-2EBA77495726}"/>
              </a:ext>
            </a:extLst>
          </p:cNvPr>
          <p:cNvGrpSpPr>
            <a:grpSpLocks/>
          </p:cNvGrpSpPr>
          <p:nvPr/>
        </p:nvGrpSpPr>
        <p:grpSpPr bwMode="auto">
          <a:xfrm>
            <a:off x="6264275" y="2822575"/>
            <a:ext cx="2879725" cy="1781175"/>
            <a:chOff x="8740391" y="2620951"/>
            <a:chExt cx="3451609" cy="23736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89DD5E5-3AC5-4DD1-662B-63557F222C4D}"/>
                </a:ext>
              </a:extLst>
            </p:cNvPr>
            <p:cNvSpPr/>
            <p:nvPr/>
          </p:nvSpPr>
          <p:spPr>
            <a:xfrm>
              <a:off x="8923056" y="3314840"/>
              <a:ext cx="2580144" cy="2094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10258" name="Rectangle 4">
              <a:extLst>
                <a:ext uri="{FF2B5EF4-FFF2-40B4-BE49-F238E27FC236}">
                  <a16:creationId xmlns:a16="http://schemas.microsoft.com/office/drawing/2014/main" id="{BBEE3103-0776-003D-1FF7-B3C3D4D266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40391" y="2620951"/>
              <a:ext cx="3451609" cy="2373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42863" indent="-42863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261938" indent="-174625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SzTx/>
                <a:buFont typeface="Wingdings" panose="05000000000000000000" pitchFamily="2" charset="2"/>
                <a:buNone/>
              </a:pPr>
              <a:r>
                <a:rPr lang="en-US" altLang="en-US" sz="2000">
                  <a:solidFill>
                    <a:srgbClr val="CC0000"/>
                  </a:solidFill>
                </a:rPr>
                <a:t>dynamic</a:t>
              </a:r>
              <a:r>
                <a:rPr lang="en-US" altLang="en-US" sz="1600" i="1">
                  <a:solidFill>
                    <a:srgbClr val="CC0000"/>
                  </a:solidFill>
                </a:rPr>
                <a:t>: </a:t>
              </a:r>
              <a:r>
                <a:rPr lang="en-US" altLang="en-US" sz="1600"/>
                <a:t>routes change more quickly</a:t>
              </a:r>
            </a:p>
            <a:p>
              <a:pPr lvl="1" eaLnBrk="1" hangingPunct="1">
                <a:lnSpc>
                  <a:spcPct val="90000"/>
                </a:lnSpc>
                <a:spcBef>
                  <a:spcPts val="300"/>
                </a:spcBef>
                <a:buClr>
                  <a:srgbClr val="0000A8"/>
                </a:buClr>
                <a:buSzTx/>
                <a:buFont typeface="Arial" panose="020B0604020202020204" pitchFamily="34" charset="0"/>
                <a:buChar char="•"/>
              </a:pPr>
              <a:r>
                <a:rPr lang="en-US" altLang="en-US" sz="1600"/>
                <a:t>periodic updates or in response to link cost changes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435F62E-9AC9-F81A-B40D-3134A1FD5B77}"/>
              </a:ext>
            </a:extLst>
          </p:cNvPr>
          <p:cNvGrpSpPr>
            <a:grpSpLocks/>
          </p:cNvGrpSpPr>
          <p:nvPr/>
        </p:nvGrpSpPr>
        <p:grpSpPr bwMode="auto">
          <a:xfrm>
            <a:off x="1152525" y="3117850"/>
            <a:ext cx="2482850" cy="552450"/>
            <a:chOff x="1313787" y="3013586"/>
            <a:chExt cx="3022237" cy="1209367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1EF1FA8-8FD3-C9C3-17C5-08E5FCC4759F}"/>
                </a:ext>
              </a:extLst>
            </p:cNvPr>
            <p:cNvSpPr/>
            <p:nvPr/>
          </p:nvSpPr>
          <p:spPr>
            <a:xfrm>
              <a:off x="1464512" y="3315929"/>
              <a:ext cx="2531413" cy="2224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95" name="Rectangle 3">
              <a:extLst>
                <a:ext uri="{FF2B5EF4-FFF2-40B4-BE49-F238E27FC236}">
                  <a16:creationId xmlns:a16="http://schemas.microsoft.com/office/drawing/2014/main" id="{CEA1CE3C-6F61-8FC0-A314-BCDEEB8E2AE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313787" y="3013586"/>
              <a:ext cx="3022237" cy="1209367"/>
            </a:xfrm>
            <a:prstGeom prst="rect">
              <a:avLst/>
            </a:prstGeom>
          </p:spPr>
          <p:txBody>
            <a:bodyPr lIns="68580" tIns="34290" rIns="68580" bIns="34290">
              <a:normAutofit lnSpcReduction="10000"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7631" indent="0">
                <a:spcBef>
                  <a:spcPts val="300"/>
                </a:spcBef>
                <a:buFont typeface="Wingdings" pitchFamily="2" charset="2"/>
                <a:buNone/>
                <a:defRPr/>
              </a:pPr>
              <a:r>
                <a:rPr lang="en-US" sz="2100" dirty="0">
                  <a:solidFill>
                    <a:srgbClr val="C00000"/>
                  </a:solidFill>
                </a:rPr>
                <a:t>static: </a:t>
              </a:r>
              <a:r>
                <a:rPr lang="en-US" sz="1800" dirty="0"/>
                <a:t>routes change slowly over time</a:t>
              </a:r>
              <a:endParaRPr lang="en-US" sz="1800" dirty="0">
                <a:solidFill>
                  <a:srgbClr val="000099"/>
                </a:solidFill>
                <a:latin typeface="Gill Sans MT" charset="0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2049E6B0-2C0E-8F59-B209-D069A0B5F390}"/>
              </a:ext>
            </a:extLst>
          </p:cNvPr>
          <p:cNvSpPr/>
          <p:nvPr/>
        </p:nvSpPr>
        <p:spPr>
          <a:xfrm>
            <a:off x="3273425" y="2405063"/>
            <a:ext cx="1217613" cy="554037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08C79372-B696-B0FE-BD2B-C0D11B74EFF4}"/>
              </a:ext>
            </a:extLst>
          </p:cNvPr>
          <p:cNvSpPr/>
          <p:nvPr/>
        </p:nvSpPr>
        <p:spPr>
          <a:xfrm>
            <a:off x="2435225" y="5159375"/>
            <a:ext cx="1930400" cy="409575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02" grpId="0" animBg="1"/>
      <p:bldP spid="10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96E0888A-3142-8068-85E6-1FDDFC222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51063"/>
            <a:ext cx="8110538" cy="387350"/>
          </a:xfrm>
        </p:spPr>
        <p:txBody>
          <a:bodyPr>
            <a:normAutofit fontScale="92500" lnSpcReduction="20000"/>
          </a:bodyPr>
          <a:lstStyle/>
          <a:p>
            <a:pPr marL="97631" indent="0">
              <a:buFont typeface="Wingdings" panose="05000000000000000000" pitchFamily="2" charset="2"/>
              <a:buNone/>
              <a:defRPr/>
            </a:pPr>
            <a:r>
              <a:rPr lang="en-US" sz="2400" dirty="0"/>
              <a:t>Based on </a:t>
            </a:r>
            <a:r>
              <a:rPr lang="en-US" sz="2400" i="1" dirty="0">
                <a:solidFill>
                  <a:srgbClr val="0000A8"/>
                </a:solidFill>
              </a:rPr>
              <a:t>Bellman-Ford</a:t>
            </a:r>
            <a:r>
              <a:rPr lang="en-US" sz="2400" dirty="0"/>
              <a:t> (BF) equation (dynamic programming):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2291" name="Title 5">
            <a:extLst>
              <a:ext uri="{FF2B5EF4-FFF2-40B4-BE49-F238E27FC236}">
                <a16:creationId xmlns:a16="http://schemas.microsoft.com/office/drawing/2014/main" id="{ED960D63-F9B2-94B6-A1E2-1142E3C0E1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Distance vector algorithm </a:t>
            </a:r>
          </a:p>
        </p:txBody>
      </p:sp>
      <p:sp>
        <p:nvSpPr>
          <p:cNvPr id="12292" name="Slide Number Placeholder 4">
            <a:extLst>
              <a:ext uri="{FF2B5EF4-FFF2-40B4-BE49-F238E27FC236}">
                <a16:creationId xmlns:a16="http://schemas.microsoft.com/office/drawing/2014/main" id="{912D792B-B1D4-00B7-C9DC-402FE019E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200" y="644366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solidFill>
                  <a:srgbClr val="7F7F7F"/>
                </a:solidFill>
              </a:rPr>
              <a:t>Network Layer: 5-</a:t>
            </a:r>
            <a:fld id="{343131A9-CF36-4D4A-BA1D-1963E34F6E69}" type="slidenum">
              <a:rPr lang="en-US" altLang="en-US" sz="11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100">
              <a:solidFill>
                <a:srgbClr val="7F7F7F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8322D8C-DAAC-3B7F-FB17-683E98FA04DB}"/>
              </a:ext>
            </a:extLst>
          </p:cNvPr>
          <p:cNvGrpSpPr>
            <a:grpSpLocks/>
          </p:cNvGrpSpPr>
          <p:nvPr/>
        </p:nvGrpSpPr>
        <p:grpSpPr bwMode="auto">
          <a:xfrm>
            <a:off x="1427163" y="2738438"/>
            <a:ext cx="6640512" cy="2066925"/>
            <a:chOff x="1902542" y="2507226"/>
            <a:chExt cx="8854256" cy="2757948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12DFEF2A-F97D-C579-B6BB-99066DAF09E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804266" y="3288856"/>
              <a:ext cx="7952532" cy="1976318"/>
            </a:xfrm>
            <a:prstGeom prst="rect">
              <a:avLst/>
            </a:prstGeom>
          </p:spPr>
          <p:txBody>
            <a:bodyPr lIns="68580" tIns="34290" rIns="68580" bIns="34290">
              <a:normAutofit fontScale="92500" lnSpcReduction="20000"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Font typeface="Wingdings" charset="0"/>
                <a:buNone/>
                <a:defRPr/>
              </a:pPr>
              <a:r>
                <a:rPr lang="en-US" sz="2250" dirty="0">
                  <a:latin typeface="Arial" panose="020B0604020202020204" pitchFamily="34" charset="0"/>
                  <a:cs typeface="Arial" panose="020B0604020202020204" pitchFamily="34" charset="0"/>
                </a:rPr>
                <a:t>Let </a:t>
              </a:r>
              <a:r>
                <a:rPr lang="en-US" sz="2250" i="1" dirty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250" i="1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250" i="1" dirty="0">
                  <a:latin typeface="Arial" panose="020B0604020202020204" pitchFamily="34" charset="0"/>
                  <a:cs typeface="Arial" panose="020B0604020202020204" pitchFamily="34" charset="0"/>
                </a:rPr>
                <a:t>(y): </a:t>
              </a:r>
              <a:r>
                <a:rPr lang="en-US" sz="2250" dirty="0">
                  <a:latin typeface="Arial" panose="020B0604020202020204" pitchFamily="34" charset="0"/>
                  <a:cs typeface="Arial" panose="020B0604020202020204" pitchFamily="34" charset="0"/>
                </a:rPr>
                <a:t>cost of least-cost path from </a:t>
              </a:r>
              <a:r>
                <a:rPr lang="en-US" sz="2250" i="1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250" dirty="0">
                  <a:latin typeface="Arial" panose="020B0604020202020204" pitchFamily="34" charset="0"/>
                  <a:cs typeface="Arial" panose="020B0604020202020204" pitchFamily="34" charset="0"/>
                </a:rPr>
                <a:t> to </a:t>
              </a:r>
              <a:r>
                <a:rPr lang="en-US" sz="2250" i="1" dirty="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  <a:r>
                <a:rPr lang="en-US" sz="225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buFont typeface="Wingdings" charset="0"/>
                <a:buNone/>
                <a:defRPr/>
              </a:pPr>
              <a:r>
                <a:rPr lang="en-US" sz="2250" dirty="0">
                  <a:latin typeface="Arial" panose="020B0604020202020204" pitchFamily="34" charset="0"/>
                  <a:cs typeface="Arial" panose="020B0604020202020204" pitchFamily="34" charset="0"/>
                </a:rPr>
                <a:t>Then:</a:t>
              </a:r>
            </a:p>
            <a:p>
              <a:pPr>
                <a:buFont typeface="Wingdings" charset="0"/>
                <a:buNone/>
                <a:defRPr/>
              </a:pPr>
              <a:r>
                <a:rPr lang="en-US" sz="2100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400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2400" i="1" baseline="-25000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en-US" sz="2400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(y) = </a:t>
              </a:r>
              <a:r>
                <a:rPr lang="en-US" sz="2400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r>
                <a:rPr lang="en-US" sz="2400" i="1" baseline="-25000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{ c</a:t>
              </a:r>
              <a:r>
                <a:rPr lang="en-US" sz="2400" i="1" baseline="-25000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x,v </a:t>
              </a:r>
              <a:r>
                <a:rPr lang="en-US" sz="2400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D</a:t>
              </a:r>
              <a:r>
                <a:rPr lang="en-US" sz="2400" i="1" baseline="-25000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2400" i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(y) }</a:t>
              </a:r>
            </a:p>
            <a:p>
              <a:pPr>
                <a:buFont typeface="Wingdings" charset="0"/>
                <a:buNone/>
                <a:defRPr/>
              </a:pP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  <a:p>
              <a:pPr>
                <a:buFont typeface="Wingdings" charset="0"/>
                <a:buNone/>
                <a:defRPr/>
              </a:pPr>
              <a:endParaRPr lang="en-US" sz="2100" dirty="0">
                <a:latin typeface="Gill Sans MT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BA2736-9487-6A56-199F-46E8A3A24224}"/>
                </a:ext>
              </a:extLst>
            </p:cNvPr>
            <p:cNvSpPr/>
            <p:nvPr/>
          </p:nvSpPr>
          <p:spPr>
            <a:xfrm>
              <a:off x="1902542" y="2742350"/>
              <a:ext cx="8687035" cy="2183906"/>
            </a:xfrm>
            <a:prstGeom prst="rect">
              <a:avLst/>
            </a:prstGeom>
            <a:noFill/>
            <a:ln w="254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 dirty="0"/>
            </a:p>
          </p:txBody>
        </p:sp>
        <p:sp>
          <p:nvSpPr>
            <p:cNvPr id="12305" name="TextBox 9">
              <a:extLst>
                <a:ext uri="{FF2B5EF4-FFF2-40B4-BE49-F238E27FC236}">
                  <a16:creationId xmlns:a16="http://schemas.microsoft.com/office/drawing/2014/main" id="{A6639733-049A-D064-9FE8-CCAEA8F4FE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8735" y="2507226"/>
              <a:ext cx="3311420" cy="49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1800">
                  <a:solidFill>
                    <a:srgbClr val="C00000"/>
                  </a:solidFill>
                </a:rPr>
                <a:t>Bellman-Ford equation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729441A-3DB5-2F4C-1432-22C93FB5E36C}"/>
              </a:ext>
            </a:extLst>
          </p:cNvPr>
          <p:cNvGrpSpPr>
            <a:grpSpLocks/>
          </p:cNvGrpSpPr>
          <p:nvPr/>
        </p:nvGrpSpPr>
        <p:grpSpPr bwMode="auto">
          <a:xfrm>
            <a:off x="661988" y="4414838"/>
            <a:ext cx="3724275" cy="1193800"/>
            <a:chOff x="2040982" y="4374411"/>
            <a:chExt cx="4965891" cy="1592559"/>
          </a:xfrm>
        </p:grpSpPr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9814995E-730F-863B-C575-FF029D6CB3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0982" y="5473530"/>
              <a:ext cx="4965891" cy="493440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i="1" dirty="0">
                  <a:latin typeface="+mn-lt"/>
                </a:rPr>
                <a:t>min</a:t>
              </a:r>
              <a:r>
                <a:rPr lang="en-US" sz="1800" dirty="0">
                  <a:latin typeface="+mn-lt"/>
                </a:rPr>
                <a:t> taken over all neighbors</a:t>
              </a:r>
              <a:r>
                <a:rPr lang="en-US" sz="1800" i="1" dirty="0">
                  <a:latin typeface="+mn-lt"/>
                </a:rPr>
                <a:t> v </a:t>
              </a:r>
              <a:r>
                <a:rPr lang="en-US" sz="1800" dirty="0">
                  <a:latin typeface="+mn-lt"/>
                </a:rPr>
                <a:t>of </a:t>
              </a:r>
              <a:r>
                <a:rPr lang="en-US" sz="1800" i="1" dirty="0">
                  <a:latin typeface="+mn-lt"/>
                </a:rPr>
                <a:t>x</a:t>
              </a:r>
            </a:p>
          </p:txBody>
        </p:sp>
        <p:sp>
          <p:nvSpPr>
            <p:cNvPr id="12302" name="Line 10">
              <a:extLst>
                <a:ext uri="{FF2B5EF4-FFF2-40B4-BE49-F238E27FC236}">
                  <a16:creationId xmlns:a16="http://schemas.microsoft.com/office/drawing/2014/main" id="{D1CE2035-2659-99B8-D337-C92CE1440B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09694" y="4374411"/>
              <a:ext cx="0" cy="1357464"/>
            </a:xfrm>
            <a:prstGeom prst="line">
              <a:avLst/>
            </a:prstGeom>
            <a:noFill/>
            <a:ln w="12700">
              <a:solidFill>
                <a:srgbClr val="0000A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5E350D3-8E55-BF84-3C3E-5B792B0630D7}"/>
              </a:ext>
            </a:extLst>
          </p:cNvPr>
          <p:cNvGrpSpPr>
            <a:grpSpLocks/>
          </p:cNvGrpSpPr>
          <p:nvPr/>
        </p:nvGrpSpPr>
        <p:grpSpPr bwMode="auto">
          <a:xfrm>
            <a:off x="4867275" y="4370388"/>
            <a:ext cx="4029075" cy="828675"/>
            <a:chOff x="6490417" y="4684735"/>
            <a:chExt cx="5370871" cy="1103607"/>
          </a:xfrm>
        </p:grpSpPr>
        <p:sp>
          <p:nvSpPr>
            <p:cNvPr id="14" name="Text Box 9">
              <a:extLst>
                <a:ext uri="{FF2B5EF4-FFF2-40B4-BE49-F238E27FC236}">
                  <a16:creationId xmlns:a16="http://schemas.microsoft.com/office/drawing/2014/main" id="{38B59C2F-4325-5FA0-66FC-F363E062C8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90417" y="5295735"/>
              <a:ext cx="5370871" cy="492607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i="1" dirty="0">
                  <a:latin typeface="+mn-lt"/>
                </a:rPr>
                <a:t>v</a:t>
              </a:r>
              <a:r>
                <a:rPr lang="en-US" sz="1800" dirty="0">
                  <a:latin typeface="+mn-lt"/>
                </a:rPr>
                <a:t>’s estimated least-cost-path cost to </a:t>
              </a:r>
              <a:r>
                <a:rPr lang="en-US" sz="1800" i="1" dirty="0">
                  <a:latin typeface="+mn-lt"/>
                </a:rPr>
                <a:t>y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BE2E72B-6E67-4852-1971-B23BBED97B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8799" y="4684735"/>
              <a:ext cx="0" cy="714596"/>
            </a:xfrm>
            <a:prstGeom prst="line">
              <a:avLst/>
            </a:prstGeom>
            <a:ln w="12700">
              <a:solidFill>
                <a:srgbClr val="000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023E75F-370E-D4C5-B681-4928EB203ECD}"/>
              </a:ext>
            </a:extLst>
          </p:cNvPr>
          <p:cNvGrpSpPr>
            <a:grpSpLocks/>
          </p:cNvGrpSpPr>
          <p:nvPr/>
        </p:nvGrpSpPr>
        <p:grpSpPr bwMode="auto">
          <a:xfrm>
            <a:off x="4424363" y="4419600"/>
            <a:ext cx="3121025" cy="1214438"/>
            <a:chOff x="5898825" y="4749453"/>
            <a:chExt cx="4161823" cy="1620590"/>
          </a:xfrm>
        </p:grpSpPr>
        <p:sp>
          <p:nvSpPr>
            <p:cNvPr id="12" name="Text Box 7">
              <a:extLst>
                <a:ext uri="{FF2B5EF4-FFF2-40B4-BE49-F238E27FC236}">
                  <a16:creationId xmlns:a16="http://schemas.microsoft.com/office/drawing/2014/main" id="{BBDFEB3A-B460-2B2C-FA11-6232FE2F8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8825" y="5878570"/>
              <a:ext cx="4161823" cy="491473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dirty="0">
                  <a:latin typeface="+mn-lt"/>
                </a:rPr>
                <a:t>direct cost of link from</a:t>
              </a:r>
              <a:r>
                <a:rPr lang="en-US" sz="1800" i="1" dirty="0">
                  <a:latin typeface="+mn-lt"/>
                </a:rPr>
                <a:t> x </a:t>
              </a:r>
              <a:r>
                <a:rPr lang="en-US" sz="1800" dirty="0">
                  <a:latin typeface="+mn-lt"/>
                </a:rPr>
                <a:t>to </a:t>
              </a:r>
              <a:r>
                <a:rPr lang="en-US" sz="1800" i="1" dirty="0">
                  <a:latin typeface="+mn-lt"/>
                </a:rPr>
                <a:t>v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43992BE-8306-A2FB-BD89-C6C58B57D0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00941" y="4749453"/>
              <a:ext cx="0" cy="1338840"/>
            </a:xfrm>
            <a:prstGeom prst="line">
              <a:avLst/>
            </a:prstGeom>
            <a:ln w="12700">
              <a:solidFill>
                <a:srgbClr val="0000A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>
            <a:extLst>
              <a:ext uri="{FF2B5EF4-FFF2-40B4-BE49-F238E27FC236}">
                <a16:creationId xmlns:a16="http://schemas.microsoft.com/office/drawing/2014/main" id="{15E10531-836B-A7B3-3AC4-11AFA3F83C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RIP-Distance vector algorithm </a:t>
            </a:r>
          </a:p>
        </p:txBody>
      </p:sp>
      <p:sp>
        <p:nvSpPr>
          <p:cNvPr id="13315" name="Slide Number Placeholder 4">
            <a:extLst>
              <a:ext uri="{FF2B5EF4-FFF2-40B4-BE49-F238E27FC236}">
                <a16:creationId xmlns:a16="http://schemas.microsoft.com/office/drawing/2014/main" id="{71418CA6-9111-FEF8-99DD-15E279DC91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200" y="644366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solidFill>
                  <a:srgbClr val="7F7F7F"/>
                </a:solidFill>
              </a:rPr>
              <a:t>Network Layer: 5-</a:t>
            </a:r>
            <a:fld id="{3C4A378C-CDC5-4C78-95B0-34700A4B5A69}" type="slidenum">
              <a:rPr lang="en-US" altLang="en-US" sz="11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100">
              <a:solidFill>
                <a:srgbClr val="7F7F7F"/>
              </a:solidFill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EEEBDFDA-0C3B-7F40-8122-1B3CC61E3A33}"/>
              </a:ext>
            </a:extLst>
          </p:cNvPr>
          <p:cNvSpPr txBox="1">
            <a:spLocks noChangeArrowheads="1"/>
          </p:cNvSpPr>
          <p:nvPr/>
        </p:nvSpPr>
        <p:spPr>
          <a:xfrm>
            <a:off x="522288" y="1944688"/>
            <a:ext cx="8110537" cy="1035050"/>
          </a:xfrm>
          <a:prstGeom prst="rect">
            <a:avLst/>
          </a:prstGeom>
        </p:spPr>
        <p:txBody>
          <a:bodyPr lIns="68580" tIns="34290" rIns="68580" bIns="3429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rgbClr val="CC0000"/>
                </a:solidFill>
              </a:rPr>
              <a:t>key idea: </a:t>
            </a:r>
          </a:p>
          <a:p>
            <a:pPr marL="345281" indent="-247650">
              <a:defRPr/>
            </a:pPr>
            <a:r>
              <a:rPr lang="en-US" sz="2100" dirty="0"/>
              <a:t>from time-to-time, each node sends its own distance vector estimate to neighbors</a:t>
            </a:r>
          </a:p>
        </p:txBody>
      </p:sp>
      <p:sp>
        <p:nvSpPr>
          <p:cNvPr id="23" name="Rectangle 5">
            <a:extLst>
              <a:ext uri="{FF2B5EF4-FFF2-40B4-BE49-F238E27FC236}">
                <a16:creationId xmlns:a16="http://schemas.microsoft.com/office/drawing/2014/main" id="{75AF9D1A-5A77-BCE4-CE5F-2EBA1CC90A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4440238"/>
            <a:ext cx="8007350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0350" indent="-2603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0000A8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100"/>
              <a:t>under minor, natural conditions, the estimate </a:t>
            </a:r>
            <a:r>
              <a:rPr lang="en-US" altLang="en-US" sz="2100" i="1">
                <a:cs typeface="Times New Roman" panose="02020603050405020304" pitchFamily="18" charset="0"/>
              </a:rPr>
              <a:t>D</a:t>
            </a:r>
            <a:r>
              <a:rPr lang="en-US" altLang="en-US" sz="2100" i="1" baseline="-30000">
                <a:cs typeface="Times New Roman" panose="02020603050405020304" pitchFamily="18" charset="0"/>
              </a:rPr>
              <a:t>x</a:t>
            </a:r>
            <a:r>
              <a:rPr lang="en-US" altLang="en-US" sz="2100" i="1">
                <a:cs typeface="Times New Roman" panose="02020603050405020304" pitchFamily="18" charset="0"/>
              </a:rPr>
              <a:t>(y) converge to the actual least cost </a:t>
            </a:r>
            <a:r>
              <a:rPr lang="en-US" altLang="en-US" sz="2100"/>
              <a:t>d</a:t>
            </a:r>
            <a:r>
              <a:rPr lang="en-US" altLang="en-US" sz="2100" baseline="-25000"/>
              <a:t>x</a:t>
            </a:r>
            <a:r>
              <a:rPr lang="en-US" altLang="en-US" sz="2100"/>
              <a:t>(y)</a:t>
            </a:r>
            <a:r>
              <a:rPr lang="en-US" altLang="en-US" sz="180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B368339-17D5-7D54-BBFA-CBD51363D5A2}"/>
              </a:ext>
            </a:extLst>
          </p:cNvPr>
          <p:cNvGrpSpPr>
            <a:grpSpLocks/>
          </p:cNvGrpSpPr>
          <p:nvPr/>
        </p:nvGrpSpPr>
        <p:grpSpPr bwMode="auto">
          <a:xfrm>
            <a:off x="485775" y="2951163"/>
            <a:ext cx="8112125" cy="1071562"/>
            <a:chOff x="648222" y="2792259"/>
            <a:chExt cx="10815181" cy="1427622"/>
          </a:xfrm>
        </p:grpSpPr>
        <p:sp>
          <p:nvSpPr>
            <p:cNvPr id="13319" name="Rectangle 4">
              <a:extLst>
                <a:ext uri="{FF2B5EF4-FFF2-40B4-BE49-F238E27FC236}">
                  <a16:creationId xmlns:a16="http://schemas.microsoft.com/office/drawing/2014/main" id="{C5854A81-17A1-EBA4-7E81-461F5C2075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6529" y="3665884"/>
              <a:ext cx="7805726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en-US" sz="2100" i="1">
                  <a:solidFill>
                    <a:srgbClr val="CC0000"/>
                  </a:solidFill>
                  <a:cs typeface="Times New Roman" panose="02020603050405020304" pitchFamily="18" charset="0"/>
                </a:rPr>
                <a:t>D</a:t>
              </a:r>
              <a:r>
                <a:rPr lang="en-US" altLang="en-US" sz="2100" i="1" baseline="-30000">
                  <a:solidFill>
                    <a:srgbClr val="CC0000"/>
                  </a:solidFill>
                  <a:cs typeface="Times New Roman" panose="02020603050405020304" pitchFamily="18" charset="0"/>
                </a:rPr>
                <a:t>x</a:t>
              </a:r>
              <a:r>
                <a:rPr lang="en-US" altLang="en-US" sz="2100" i="1">
                  <a:solidFill>
                    <a:srgbClr val="CC0000"/>
                  </a:solidFill>
                  <a:cs typeface="Times New Roman" panose="02020603050405020304" pitchFamily="18" charset="0"/>
                </a:rPr>
                <a:t>(y) ← min</a:t>
              </a:r>
              <a:r>
                <a:rPr lang="en-US" altLang="en-US" sz="2100" i="1" baseline="-30000">
                  <a:solidFill>
                    <a:srgbClr val="CC0000"/>
                  </a:solidFill>
                  <a:cs typeface="Times New Roman" panose="02020603050405020304" pitchFamily="18" charset="0"/>
                </a:rPr>
                <a:t>v</a:t>
              </a:r>
              <a:r>
                <a:rPr lang="en-US" altLang="en-US" sz="2100" i="1">
                  <a:solidFill>
                    <a:srgbClr val="CC0000"/>
                  </a:solidFill>
                  <a:cs typeface="Times New Roman" panose="02020603050405020304" pitchFamily="18" charset="0"/>
                </a:rPr>
                <a:t>{c</a:t>
              </a:r>
              <a:r>
                <a:rPr lang="en-US" altLang="en-US" sz="2100" i="1" baseline="-25000">
                  <a:solidFill>
                    <a:srgbClr val="CC0000"/>
                  </a:solidFill>
                  <a:cs typeface="Times New Roman" panose="02020603050405020304" pitchFamily="18" charset="0"/>
                </a:rPr>
                <a:t>x,v </a:t>
              </a:r>
              <a:r>
                <a:rPr lang="en-US" altLang="en-US" sz="2100" i="1">
                  <a:solidFill>
                    <a:srgbClr val="CC0000"/>
                  </a:solidFill>
                  <a:cs typeface="Times New Roman" panose="02020603050405020304" pitchFamily="18" charset="0"/>
                </a:rPr>
                <a:t>+ D</a:t>
              </a:r>
              <a:r>
                <a:rPr lang="en-US" altLang="en-US" sz="2100" i="1" baseline="-30000">
                  <a:solidFill>
                    <a:srgbClr val="CC0000"/>
                  </a:solidFill>
                  <a:cs typeface="Times New Roman" panose="02020603050405020304" pitchFamily="18" charset="0"/>
                </a:rPr>
                <a:t>v</a:t>
              </a:r>
              <a:r>
                <a:rPr lang="en-US" altLang="en-US" sz="2100" i="1">
                  <a:solidFill>
                    <a:srgbClr val="CC0000"/>
                  </a:solidFill>
                  <a:cs typeface="Times New Roman" panose="02020603050405020304" pitchFamily="18" charset="0"/>
                </a:rPr>
                <a:t>(y)}  </a:t>
              </a:r>
              <a:r>
                <a:rPr lang="en-US" altLang="en-US" sz="2100">
                  <a:cs typeface="Times New Roman" panose="02020603050405020304" pitchFamily="18" charset="0"/>
                </a:rPr>
                <a:t>for each node </a:t>
              </a:r>
              <a:r>
                <a:rPr lang="en-US" altLang="en-US" sz="2100" i="1">
                  <a:cs typeface="Times New Roman" panose="02020603050405020304" pitchFamily="18" charset="0"/>
                </a:rPr>
                <a:t>y</a:t>
              </a:r>
              <a:r>
                <a:rPr lang="en-US" altLang="en-US" sz="2100">
                  <a:cs typeface="Times New Roman" panose="02020603050405020304" pitchFamily="18" charset="0"/>
                </a:rPr>
                <a:t> </a:t>
              </a:r>
              <a:r>
                <a:rPr lang="en-US" altLang="en-US" sz="2100">
                  <a:ea typeface="MS Mincho" panose="02020609040205080304" pitchFamily="49" charset="-128"/>
                </a:rPr>
                <a:t>∊</a:t>
              </a:r>
              <a:r>
                <a:rPr lang="en-US" altLang="en-US" sz="2100">
                  <a:cs typeface="Times New Roman" panose="02020603050405020304" pitchFamily="18" charset="0"/>
                </a:rPr>
                <a:t> </a:t>
              </a:r>
              <a:r>
                <a:rPr lang="en-US" altLang="en-US" sz="2100" i="1">
                  <a:cs typeface="Times New Roman" panose="02020603050405020304" pitchFamily="18" charset="0"/>
                </a:rPr>
                <a:t>N</a:t>
              </a:r>
            </a:p>
          </p:txBody>
        </p:sp>
        <p:sp>
          <p:nvSpPr>
            <p:cNvPr id="13320" name="Rectangle 3">
              <a:extLst>
                <a:ext uri="{FF2B5EF4-FFF2-40B4-BE49-F238E27FC236}">
                  <a16:creationId xmlns:a16="http://schemas.microsoft.com/office/drawing/2014/main" id="{CF9C5022-9960-491A-C3A8-A8D886F14C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222" y="2792259"/>
              <a:ext cx="10815181" cy="1015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>
              <a:lvl1pPr marL="344488" indent="-24765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695325" indent="-231775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SzTx/>
                <a:buFont typeface="Wingdings" panose="05000000000000000000" pitchFamily="2" charset="2"/>
                <a:buChar char="§"/>
              </a:pPr>
              <a:r>
                <a:rPr lang="en-US" altLang="en-US" sz="2100"/>
                <a:t>when </a:t>
              </a:r>
              <a:r>
                <a:rPr lang="en-US" altLang="en-US" sz="2100" i="1"/>
                <a:t>x</a:t>
              </a:r>
              <a:r>
                <a:rPr lang="en-US" altLang="en-US" sz="2100"/>
                <a:t> receives new DV estimate from any neighbor, it updates its own DV using B-F equation: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>
            <a:extLst>
              <a:ext uri="{FF2B5EF4-FFF2-40B4-BE49-F238E27FC236}">
                <a16:creationId xmlns:a16="http://schemas.microsoft.com/office/drawing/2014/main" id="{8E6865D1-FCAB-460E-90DE-69E7A24120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Distance vector algorithm:  </a:t>
            </a:r>
          </a:p>
        </p:txBody>
      </p:sp>
      <p:sp>
        <p:nvSpPr>
          <p:cNvPr id="14339" name="Slide Number Placeholder 4">
            <a:extLst>
              <a:ext uri="{FF2B5EF4-FFF2-40B4-BE49-F238E27FC236}">
                <a16:creationId xmlns:a16="http://schemas.microsoft.com/office/drawing/2014/main" id="{6ADBAC2B-0E44-972D-4D02-2BA30F55BC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200" y="6443663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>
                <a:solidFill>
                  <a:srgbClr val="7F7F7F"/>
                </a:solidFill>
              </a:rPr>
              <a:t>Network Layer: 5-</a:t>
            </a:r>
            <a:fld id="{B86C9017-D311-42FF-90AB-DC6DF84BDE7F}" type="slidenum">
              <a:rPr lang="en-US" altLang="en-US" sz="1100" smtClean="0">
                <a:solidFill>
                  <a:srgbClr val="7F7F7F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100">
              <a:solidFill>
                <a:srgbClr val="7F7F7F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E69CEEDB-2029-8E2F-D68D-6E919AA3B8AF}"/>
              </a:ext>
            </a:extLst>
          </p:cNvPr>
          <p:cNvSpPr txBox="1">
            <a:spLocks noChangeArrowheads="1"/>
          </p:cNvSpPr>
          <p:nvPr/>
        </p:nvSpPr>
        <p:spPr>
          <a:xfrm>
            <a:off x="4630738" y="2005013"/>
            <a:ext cx="4049712" cy="1482725"/>
          </a:xfrm>
          <a:prstGeom prst="rect">
            <a:avLst/>
          </a:prstGeom>
        </p:spPr>
        <p:txBody>
          <a:bodyPr lIns="68580" tIns="34290" rIns="68580" bIns="34290"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sz="2100" dirty="0">
                <a:solidFill>
                  <a:srgbClr val="CC0000"/>
                </a:solidFill>
              </a:rPr>
              <a:t>iterative, asynchronous: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each local iteration caused by: </a:t>
            </a:r>
          </a:p>
          <a:p>
            <a:pPr marL="345281" indent="-167879">
              <a:defRPr/>
            </a:pPr>
            <a:r>
              <a:rPr lang="en-US" sz="1800" dirty="0"/>
              <a:t>local link cost change </a:t>
            </a:r>
          </a:p>
          <a:p>
            <a:pPr marL="345281" indent="-167879">
              <a:defRPr/>
            </a:pPr>
            <a:r>
              <a:rPr lang="en-US" sz="1800" dirty="0"/>
              <a:t>DV update message from neighbor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6897D83A-E5B1-DAAE-7BEE-A4EFC8EE6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8" y="2133600"/>
            <a:ext cx="3467100" cy="20716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sz="1800" dirty="0">
              <a:latin typeface="Times New Roman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100" i="1" dirty="0">
                <a:solidFill>
                  <a:srgbClr val="000099"/>
                </a:solidFill>
                <a:latin typeface="+mn-lt"/>
              </a:rPr>
              <a:t>wait</a:t>
            </a:r>
            <a:r>
              <a:rPr lang="en-US" sz="1800" dirty="0">
                <a:solidFill>
                  <a:srgbClr val="000099"/>
                </a:solidFill>
                <a:latin typeface="+mn-lt"/>
              </a:rPr>
              <a:t> </a:t>
            </a:r>
            <a:r>
              <a:rPr lang="en-US" sz="2100" dirty="0">
                <a:latin typeface="+mn-lt"/>
              </a:rPr>
              <a:t>for (change in local link cost or msg from neighbor)</a:t>
            </a:r>
          </a:p>
          <a:p>
            <a:pPr>
              <a:lnSpc>
                <a:spcPct val="90000"/>
              </a:lnSpc>
              <a:defRPr/>
            </a:pPr>
            <a:endParaRPr lang="en-US" sz="1500" dirty="0">
              <a:latin typeface="+mn-lt"/>
            </a:endParaRPr>
          </a:p>
          <a:p>
            <a:pPr>
              <a:lnSpc>
                <a:spcPct val="90000"/>
              </a:lnSpc>
              <a:defRPr/>
            </a:pPr>
            <a:endParaRPr lang="en-US" sz="1500" dirty="0">
              <a:latin typeface="+mn-lt"/>
            </a:endParaRPr>
          </a:p>
          <a:p>
            <a:pPr algn="ctr">
              <a:spcBef>
                <a:spcPct val="50000"/>
              </a:spcBef>
              <a:defRPr/>
            </a:pPr>
            <a:endParaRPr lang="en-US" sz="1800" dirty="0">
              <a:latin typeface="Times New Roman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7A0B2733-761D-DE87-FB4B-3F77C636E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113" y="1905000"/>
            <a:ext cx="1697037" cy="46196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>
                <a:solidFill>
                  <a:srgbClr val="CC0000"/>
                </a:solidFill>
                <a:latin typeface="+mn-lt"/>
              </a:rPr>
              <a:t>each node: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5960757-A9F1-8195-9338-F02CCC308F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0" y="3519488"/>
            <a:ext cx="370205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352425" indent="-22225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390525" indent="-176213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SzTx/>
              <a:buFont typeface="Wingdings" panose="05000000000000000000" pitchFamily="2" charset="2"/>
              <a:buNone/>
            </a:pPr>
            <a:r>
              <a:rPr lang="en-US" altLang="en-US" sz="2100">
                <a:solidFill>
                  <a:srgbClr val="CC0000"/>
                </a:solidFill>
              </a:rPr>
              <a:t>distributed, self-stopping: </a:t>
            </a:r>
            <a:r>
              <a:rPr lang="en-US" altLang="en-US" sz="1800"/>
              <a:t>each node notifies neighbors </a:t>
            </a:r>
            <a:r>
              <a:rPr lang="en-US" altLang="en-US" sz="1800" i="1"/>
              <a:t>only</a:t>
            </a:r>
            <a:r>
              <a:rPr lang="en-US" altLang="en-US" sz="1800"/>
              <a:t> when its DV changes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800"/>
              <a:t>neighbors then notify their neighbors – </a:t>
            </a:r>
            <a:r>
              <a:rPr lang="en-US" altLang="en-US" sz="1800" i="1"/>
              <a:t>only if necessary</a:t>
            </a:r>
          </a:p>
          <a:p>
            <a:pPr lvl="1" eaLnBrk="1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SzTx/>
              <a:buFont typeface="Wingdings" panose="05000000000000000000" pitchFamily="2" charset="2"/>
              <a:buChar char="§"/>
            </a:pPr>
            <a:r>
              <a:rPr lang="en-US" altLang="en-US" sz="1800"/>
              <a:t>no notification received, no actions taken!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456FCF-AD50-0D37-8180-92E5B681424A}"/>
              </a:ext>
            </a:extLst>
          </p:cNvPr>
          <p:cNvGrpSpPr>
            <a:grpSpLocks/>
          </p:cNvGrpSpPr>
          <p:nvPr/>
        </p:nvGrpSpPr>
        <p:grpSpPr bwMode="auto">
          <a:xfrm>
            <a:off x="819150" y="3327400"/>
            <a:ext cx="3467100" cy="1397000"/>
            <a:chOff x="1317659" y="3169084"/>
            <a:chExt cx="4622104" cy="1862847"/>
          </a:xfrm>
        </p:grpSpPr>
        <p:sp>
          <p:nvSpPr>
            <p:cNvPr id="14353" name="Line 5">
              <a:extLst>
                <a:ext uri="{FF2B5EF4-FFF2-40B4-BE49-F238E27FC236}">
                  <a16:creationId xmlns:a16="http://schemas.microsoft.com/office/drawing/2014/main" id="{52A8C793-AEE7-7CB6-B266-7CEA1A53B6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1463" y="3169084"/>
              <a:ext cx="0" cy="422581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4">
              <a:extLst>
                <a:ext uri="{FF2B5EF4-FFF2-40B4-BE49-F238E27FC236}">
                  <a16:creationId xmlns:a16="http://schemas.microsoft.com/office/drawing/2014/main" id="{8A627C48-EB86-9723-0FF2-BE84D41441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7659" y="3192370"/>
              <a:ext cx="4622104" cy="183956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en-US" sz="1500" dirty="0">
                <a:latin typeface="+mn-lt"/>
              </a:endParaRPr>
            </a:p>
            <a:p>
              <a:pPr algn="ctr">
                <a:lnSpc>
                  <a:spcPct val="90000"/>
                </a:lnSpc>
                <a:defRPr/>
              </a:pPr>
              <a:r>
                <a:rPr lang="en-US" sz="2100" i="1" dirty="0">
                  <a:solidFill>
                    <a:srgbClr val="000099"/>
                  </a:solidFill>
                  <a:latin typeface="+mn-lt"/>
                </a:rPr>
                <a:t>recompute</a:t>
              </a:r>
              <a:r>
                <a:rPr lang="en-US" sz="2100" dirty="0">
                  <a:latin typeface="+mn-lt"/>
                </a:rPr>
                <a:t> DV estimates using DV received from neighbor</a:t>
              </a:r>
            </a:p>
            <a:p>
              <a:pPr>
                <a:lnSpc>
                  <a:spcPct val="90000"/>
                </a:lnSpc>
                <a:defRPr/>
              </a:pPr>
              <a:endParaRPr lang="en-US" sz="1500" dirty="0">
                <a:latin typeface="+mn-lt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3A4FEED-37F4-F84F-EC82-4311A07E2405}"/>
              </a:ext>
            </a:extLst>
          </p:cNvPr>
          <p:cNvGrpSpPr>
            <a:grpSpLocks/>
          </p:cNvGrpSpPr>
          <p:nvPr/>
        </p:nvGrpSpPr>
        <p:grpSpPr bwMode="auto">
          <a:xfrm>
            <a:off x="790575" y="4437063"/>
            <a:ext cx="3467100" cy="981075"/>
            <a:chOff x="1280080" y="4588656"/>
            <a:chExt cx="4622104" cy="1307373"/>
          </a:xfrm>
        </p:grpSpPr>
        <p:sp>
          <p:nvSpPr>
            <p:cNvPr id="14351" name="Line 6">
              <a:extLst>
                <a:ext uri="{FF2B5EF4-FFF2-40B4-BE49-F238E27FC236}">
                  <a16:creationId xmlns:a16="http://schemas.microsoft.com/office/drawing/2014/main" id="{97AC4AB4-2BA4-B574-6BBB-329E4CA3BD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78268" y="4588656"/>
              <a:ext cx="0" cy="439673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4">
              <a:extLst>
                <a:ext uri="{FF2B5EF4-FFF2-40B4-BE49-F238E27FC236}">
                  <a16:creationId xmlns:a16="http://schemas.microsoft.com/office/drawing/2014/main" id="{54B5F11D-7EF7-909E-67FB-C74E014E00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0080" y="4719816"/>
              <a:ext cx="4622104" cy="117621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90000"/>
                </a:lnSpc>
                <a:defRPr/>
              </a:pPr>
              <a:endParaRPr lang="en-US" sz="1500" dirty="0">
                <a:latin typeface="+mn-lt"/>
              </a:endParaRPr>
            </a:p>
            <a:p>
              <a:pPr algn="ctr">
                <a:lnSpc>
                  <a:spcPct val="90000"/>
                </a:lnSpc>
                <a:defRPr/>
              </a:pPr>
              <a:r>
                <a:rPr lang="en-US" sz="2100" dirty="0">
                  <a:latin typeface="+mn-lt"/>
                </a:rPr>
                <a:t>if DV to any destination has changed, </a:t>
              </a:r>
              <a:r>
                <a:rPr lang="en-US" sz="2100" i="1" dirty="0">
                  <a:solidFill>
                    <a:srgbClr val="000099"/>
                  </a:solidFill>
                  <a:latin typeface="+mn-lt"/>
                </a:rPr>
                <a:t>notify</a:t>
              </a:r>
              <a:r>
                <a:rPr lang="en-US" sz="2100" dirty="0">
                  <a:latin typeface="+mn-lt"/>
                </a:rPr>
                <a:t> neighbors </a:t>
              </a:r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87630DE-2C8A-2B5D-E95B-128E4FAE5600}"/>
              </a:ext>
            </a:extLst>
          </p:cNvPr>
          <p:cNvCxnSpPr/>
          <p:nvPr/>
        </p:nvCxnSpPr>
        <p:spPr>
          <a:xfrm flipV="1">
            <a:off x="2527300" y="5145088"/>
            <a:ext cx="0" cy="341312"/>
          </a:xfrm>
          <a:prstGeom prst="line">
            <a:avLst/>
          </a:prstGeom>
          <a:ln w="19050">
            <a:solidFill>
              <a:srgbClr val="0000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4A2644C-F27E-4525-D393-13912BAF9292}"/>
              </a:ext>
            </a:extLst>
          </p:cNvPr>
          <p:cNvCxnSpPr/>
          <p:nvPr/>
        </p:nvCxnSpPr>
        <p:spPr>
          <a:xfrm>
            <a:off x="2514600" y="2492375"/>
            <a:ext cx="0" cy="25241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4931D3B-2F04-E222-79F4-72E166558101}"/>
              </a:ext>
            </a:extLst>
          </p:cNvPr>
          <p:cNvCxnSpPr/>
          <p:nvPr/>
        </p:nvCxnSpPr>
        <p:spPr>
          <a:xfrm>
            <a:off x="788988" y="5486400"/>
            <a:ext cx="17256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EEFCE37-6DE6-4B59-BFDE-D05C6612D96F}"/>
              </a:ext>
            </a:extLst>
          </p:cNvPr>
          <p:cNvCxnSpPr/>
          <p:nvPr/>
        </p:nvCxnSpPr>
        <p:spPr>
          <a:xfrm>
            <a:off x="788988" y="2490788"/>
            <a:ext cx="1725612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CA15BA9-BE2C-B827-59D5-8C1644D4E7AE}"/>
              </a:ext>
            </a:extLst>
          </p:cNvPr>
          <p:cNvCxnSpPr>
            <a:cxnSpLocks/>
          </p:cNvCxnSpPr>
          <p:nvPr/>
        </p:nvCxnSpPr>
        <p:spPr>
          <a:xfrm>
            <a:off x="779463" y="2482850"/>
            <a:ext cx="0" cy="30035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5326989-1C84-863D-A87D-D8C18979A7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Distance Table: example</a:t>
            </a:r>
            <a:endParaRPr lang="en-US" altLang="en-US"/>
          </a:p>
        </p:txBody>
      </p:sp>
      <p:grpSp>
        <p:nvGrpSpPr>
          <p:cNvPr id="15363" name="Group 104">
            <a:extLst>
              <a:ext uri="{FF2B5EF4-FFF2-40B4-BE49-F238E27FC236}">
                <a16:creationId xmlns:a16="http://schemas.microsoft.com/office/drawing/2014/main" id="{91D40162-B32B-C306-9CB8-9180D76D6813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543050"/>
            <a:ext cx="2789238" cy="1841500"/>
            <a:chOff x="612" y="972"/>
            <a:chExt cx="1757" cy="1160"/>
          </a:xfrm>
        </p:grpSpPr>
        <p:sp>
          <p:nvSpPr>
            <p:cNvPr id="15410" name="Freeform 3">
              <a:extLst>
                <a:ext uri="{FF2B5EF4-FFF2-40B4-BE49-F238E27FC236}">
                  <a16:creationId xmlns:a16="http://schemas.microsoft.com/office/drawing/2014/main" id="{17243EE6-D4DC-5502-7FF0-55C33259F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" y="972"/>
              <a:ext cx="1757" cy="1150"/>
            </a:xfrm>
            <a:custGeom>
              <a:avLst/>
              <a:gdLst>
                <a:gd name="T0" fmla="*/ 108 w 1757"/>
                <a:gd name="T1" fmla="*/ 402 h 1150"/>
                <a:gd name="T2" fmla="*/ 390 w 1757"/>
                <a:gd name="T3" fmla="*/ 216 h 1150"/>
                <a:gd name="T4" fmla="*/ 801 w 1757"/>
                <a:gd name="T5" fmla="*/ 27 h 1150"/>
                <a:gd name="T6" fmla="*/ 1341 w 1757"/>
                <a:gd name="T7" fmla="*/ 54 h 1150"/>
                <a:gd name="T8" fmla="*/ 1602 w 1757"/>
                <a:gd name="T9" fmla="*/ 141 h 1150"/>
                <a:gd name="T10" fmla="*/ 1665 w 1757"/>
                <a:gd name="T11" fmla="*/ 489 h 1150"/>
                <a:gd name="T12" fmla="*/ 1644 w 1757"/>
                <a:gd name="T13" fmla="*/ 1044 h 1150"/>
                <a:gd name="T14" fmla="*/ 984 w 1757"/>
                <a:gd name="T15" fmla="*/ 1125 h 1150"/>
                <a:gd name="T16" fmla="*/ 540 w 1757"/>
                <a:gd name="T17" fmla="*/ 1068 h 1150"/>
                <a:gd name="T18" fmla="*/ 72 w 1757"/>
                <a:gd name="T19" fmla="*/ 684 h 1150"/>
                <a:gd name="T20" fmla="*/ 108 w 1757"/>
                <a:gd name="T21" fmla="*/ 402 h 11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57" h="1150">
                  <a:moveTo>
                    <a:pt x="108" y="402"/>
                  </a:moveTo>
                  <a:cubicBezTo>
                    <a:pt x="161" y="324"/>
                    <a:pt x="275" y="278"/>
                    <a:pt x="390" y="216"/>
                  </a:cubicBezTo>
                  <a:cubicBezTo>
                    <a:pt x="505" y="154"/>
                    <a:pt x="642" y="54"/>
                    <a:pt x="801" y="27"/>
                  </a:cubicBezTo>
                  <a:cubicBezTo>
                    <a:pt x="960" y="0"/>
                    <a:pt x="1208" y="35"/>
                    <a:pt x="1341" y="54"/>
                  </a:cubicBezTo>
                  <a:cubicBezTo>
                    <a:pt x="1474" y="73"/>
                    <a:pt x="1548" y="68"/>
                    <a:pt x="1602" y="141"/>
                  </a:cubicBezTo>
                  <a:cubicBezTo>
                    <a:pt x="1656" y="214"/>
                    <a:pt x="1658" y="339"/>
                    <a:pt x="1665" y="489"/>
                  </a:cubicBezTo>
                  <a:cubicBezTo>
                    <a:pt x="1672" y="639"/>
                    <a:pt x="1757" y="938"/>
                    <a:pt x="1644" y="1044"/>
                  </a:cubicBezTo>
                  <a:cubicBezTo>
                    <a:pt x="1531" y="1150"/>
                    <a:pt x="1168" y="1121"/>
                    <a:pt x="984" y="1125"/>
                  </a:cubicBezTo>
                  <a:cubicBezTo>
                    <a:pt x="800" y="1129"/>
                    <a:pt x="692" y="1141"/>
                    <a:pt x="540" y="1068"/>
                  </a:cubicBezTo>
                  <a:cubicBezTo>
                    <a:pt x="388" y="995"/>
                    <a:pt x="144" y="795"/>
                    <a:pt x="72" y="684"/>
                  </a:cubicBezTo>
                  <a:cubicBezTo>
                    <a:pt x="0" y="573"/>
                    <a:pt x="55" y="480"/>
                    <a:pt x="108" y="40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1" name="Freeform 4">
              <a:extLst>
                <a:ext uri="{FF2B5EF4-FFF2-40B4-BE49-F238E27FC236}">
                  <a16:creationId xmlns:a16="http://schemas.microsoft.com/office/drawing/2014/main" id="{BFD06D15-09FF-6788-4ADB-8D44160B2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" y="1284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2" name="Oval 5">
              <a:extLst>
                <a:ext uri="{FF2B5EF4-FFF2-40B4-BE49-F238E27FC236}">
                  <a16:creationId xmlns:a16="http://schemas.microsoft.com/office/drawing/2014/main" id="{267C6429-3CB6-AB0C-9F93-E53CDD766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152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15413" name="Line 6">
              <a:extLst>
                <a:ext uri="{FF2B5EF4-FFF2-40B4-BE49-F238E27FC236}">
                  <a16:creationId xmlns:a16="http://schemas.microsoft.com/office/drawing/2014/main" id="{120E4F8F-21FD-895E-83D7-23C1B4BB26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" y="1519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4" name="Line 7">
              <a:extLst>
                <a:ext uri="{FF2B5EF4-FFF2-40B4-BE49-F238E27FC236}">
                  <a16:creationId xmlns:a16="http://schemas.microsoft.com/office/drawing/2014/main" id="{8D12B5F6-2ABE-EE37-EACA-CB952FFD62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9" y="1519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5" name="Rectangle 8">
              <a:extLst>
                <a:ext uri="{FF2B5EF4-FFF2-40B4-BE49-F238E27FC236}">
                  <a16:creationId xmlns:a16="http://schemas.microsoft.com/office/drawing/2014/main" id="{B9C5DDC5-13A2-97B0-CE4F-A7AE46AC5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" y="151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416" name="Oval 9">
              <a:extLst>
                <a:ext uri="{FF2B5EF4-FFF2-40B4-BE49-F238E27FC236}">
                  <a16:creationId xmlns:a16="http://schemas.microsoft.com/office/drawing/2014/main" id="{D31EB3B2-49A0-4A09-078A-A34EA02FB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" y="146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15417" name="Oval 10">
              <a:extLst>
                <a:ext uri="{FF2B5EF4-FFF2-40B4-BE49-F238E27FC236}">
                  <a16:creationId xmlns:a16="http://schemas.microsoft.com/office/drawing/2014/main" id="{A8474881-EC81-FEE8-7F9A-2CD32814A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" y="1223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15418" name="Line 11">
              <a:extLst>
                <a:ext uri="{FF2B5EF4-FFF2-40B4-BE49-F238E27FC236}">
                  <a16:creationId xmlns:a16="http://schemas.microsoft.com/office/drawing/2014/main" id="{2F59FA97-A291-4BC9-0D07-D1D96D4B14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76" y="1216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19" name="Line 12">
              <a:extLst>
                <a:ext uri="{FF2B5EF4-FFF2-40B4-BE49-F238E27FC236}">
                  <a16:creationId xmlns:a16="http://schemas.microsoft.com/office/drawing/2014/main" id="{3A6E9F8F-8D29-ADFC-32CB-38DF24B87F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9" y="1216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0" name="Rectangle 13">
              <a:extLst>
                <a:ext uri="{FF2B5EF4-FFF2-40B4-BE49-F238E27FC236}">
                  <a16:creationId xmlns:a16="http://schemas.microsoft.com/office/drawing/2014/main" id="{8A7AF722-A5EA-D7BA-7C36-319E2537F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" y="1216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421" name="Oval 14">
              <a:extLst>
                <a:ext uri="{FF2B5EF4-FFF2-40B4-BE49-F238E27FC236}">
                  <a16:creationId xmlns:a16="http://schemas.microsoft.com/office/drawing/2014/main" id="{E83D0952-C0E2-F167-86C2-19408E7BC2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" y="1157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15422" name="Oval 15">
              <a:extLst>
                <a:ext uri="{FF2B5EF4-FFF2-40B4-BE49-F238E27FC236}">
                  <a16:creationId xmlns:a16="http://schemas.microsoft.com/office/drawing/2014/main" id="{50178BF5-19BB-A978-48C2-9333D38C5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" y="1219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15423" name="Line 16">
              <a:extLst>
                <a:ext uri="{FF2B5EF4-FFF2-40B4-BE49-F238E27FC236}">
                  <a16:creationId xmlns:a16="http://schemas.microsoft.com/office/drawing/2014/main" id="{3549EAA3-0013-8A21-DC84-65ED2496A0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59" y="1212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4" name="Line 17">
              <a:extLst>
                <a:ext uri="{FF2B5EF4-FFF2-40B4-BE49-F238E27FC236}">
                  <a16:creationId xmlns:a16="http://schemas.microsoft.com/office/drawing/2014/main" id="{AC941753-D700-84B6-EDA1-46FC42A43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1" y="1212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5" name="Rectangle 18">
              <a:extLst>
                <a:ext uri="{FF2B5EF4-FFF2-40B4-BE49-F238E27FC236}">
                  <a16:creationId xmlns:a16="http://schemas.microsoft.com/office/drawing/2014/main" id="{9AA27E1D-4A4D-7EE9-ECE1-77E020789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9" y="1212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426" name="Oval 19">
              <a:extLst>
                <a:ext uri="{FF2B5EF4-FFF2-40B4-BE49-F238E27FC236}">
                  <a16:creationId xmlns:a16="http://schemas.microsoft.com/office/drawing/2014/main" id="{0E42567B-7C92-D9E4-4F6D-48AE4F5DF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1156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15427" name="Freeform 20">
              <a:extLst>
                <a:ext uri="{FF2B5EF4-FFF2-40B4-BE49-F238E27FC236}">
                  <a16:creationId xmlns:a16="http://schemas.microsoft.com/office/drawing/2014/main" id="{379E17F9-8BB4-82AF-FBBE-11B3FA983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" y="1311"/>
              <a:ext cx="47" cy="543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690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8" name="Freeform 21">
              <a:extLst>
                <a:ext uri="{FF2B5EF4-FFF2-40B4-BE49-F238E27FC236}">
                  <a16:creationId xmlns:a16="http://schemas.microsoft.com/office/drawing/2014/main" id="{D51EF1DF-CC59-8C85-4D11-568D43850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1317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29" name="Freeform 22">
              <a:extLst>
                <a:ext uri="{FF2B5EF4-FFF2-40B4-BE49-F238E27FC236}">
                  <a16:creationId xmlns:a16="http://schemas.microsoft.com/office/drawing/2014/main" id="{10BAC065-408A-0BEA-1356-C4470A9FD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3" y="1932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0" name="Freeform 23">
              <a:extLst>
                <a:ext uri="{FF2B5EF4-FFF2-40B4-BE49-F238E27FC236}">
                  <a16:creationId xmlns:a16="http://schemas.microsoft.com/office/drawing/2014/main" id="{C2F826C0-A422-D15B-9F70-42C7729E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" y="1608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31" name="Freeform 24">
              <a:extLst>
                <a:ext uri="{FF2B5EF4-FFF2-40B4-BE49-F238E27FC236}">
                  <a16:creationId xmlns:a16="http://schemas.microsoft.com/office/drawing/2014/main" id="{20EFEBAA-3C93-589C-3B1C-DA9552CD9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" y="1242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32" name="Group 25">
              <a:extLst>
                <a:ext uri="{FF2B5EF4-FFF2-40B4-BE49-F238E27FC236}">
                  <a16:creationId xmlns:a16="http://schemas.microsoft.com/office/drawing/2014/main" id="{A1074079-9050-DBB0-46E5-4D1A10D663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1" y="1412"/>
              <a:ext cx="233" cy="250"/>
              <a:chOff x="2940" y="2429"/>
              <a:chExt cx="236" cy="250"/>
            </a:xfrm>
          </p:grpSpPr>
          <p:sp>
            <p:nvSpPr>
              <p:cNvPr id="15463" name="Rectangle 26">
                <a:extLst>
                  <a:ext uri="{FF2B5EF4-FFF2-40B4-BE49-F238E27FC236}">
                    <a16:creationId xmlns:a16="http://schemas.microsoft.com/office/drawing/2014/main" id="{7E8F4381-8254-4155-1237-7A6B5D656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sp>
            <p:nvSpPr>
              <p:cNvPr id="15464" name="Text Box 27">
                <a:extLst>
                  <a:ext uri="{FF2B5EF4-FFF2-40B4-BE49-F238E27FC236}">
                    <a16:creationId xmlns:a16="http://schemas.microsoft.com/office/drawing/2014/main" id="{72A41A7D-F281-BA41-4104-1C6DAB3C1B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0" y="2429"/>
                <a:ext cx="23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Comic Sans MS" panose="030F0702030302020204" pitchFamily="66" charset="0"/>
                  </a:rPr>
                  <a:t>A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433" name="Group 28">
              <a:extLst>
                <a:ext uri="{FF2B5EF4-FFF2-40B4-BE49-F238E27FC236}">
                  <a16:creationId xmlns:a16="http://schemas.microsoft.com/office/drawing/2014/main" id="{D6FD0B3F-3D19-7EF4-784C-AAC92F7D17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82" y="1784"/>
              <a:ext cx="316" cy="250"/>
              <a:chOff x="1740" y="2306"/>
              <a:chExt cx="316" cy="250"/>
            </a:xfrm>
          </p:grpSpPr>
          <p:sp>
            <p:nvSpPr>
              <p:cNvPr id="15455" name="Oval 29">
                <a:extLst>
                  <a:ext uri="{FF2B5EF4-FFF2-40B4-BE49-F238E27FC236}">
                    <a16:creationId xmlns:a16="http://schemas.microsoft.com/office/drawing/2014/main" id="{06A65273-8589-C68E-AD68-31AD687FBD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sp>
            <p:nvSpPr>
              <p:cNvPr id="15456" name="Line 30">
                <a:extLst>
                  <a:ext uri="{FF2B5EF4-FFF2-40B4-BE49-F238E27FC236}">
                    <a16:creationId xmlns:a16="http://schemas.microsoft.com/office/drawing/2014/main" id="{9353D98C-B479-2E77-959E-411C7F7305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7" name="Line 31">
                <a:extLst>
                  <a:ext uri="{FF2B5EF4-FFF2-40B4-BE49-F238E27FC236}">
                    <a16:creationId xmlns:a16="http://schemas.microsoft.com/office/drawing/2014/main" id="{B3F5D9E1-65D3-E1D5-E7AC-625B0AFE16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8" name="Rectangle 32">
                <a:extLst>
                  <a:ext uri="{FF2B5EF4-FFF2-40B4-BE49-F238E27FC236}">
                    <a16:creationId xmlns:a16="http://schemas.microsoft.com/office/drawing/2014/main" id="{2DB4E60A-BA18-884B-0AD2-547C74E21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59" name="Oval 33">
                <a:extLst>
                  <a:ext uri="{FF2B5EF4-FFF2-40B4-BE49-F238E27FC236}">
                    <a16:creationId xmlns:a16="http://schemas.microsoft.com/office/drawing/2014/main" id="{A8401137-6D18-0921-658E-6C5549C26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grpSp>
            <p:nvGrpSpPr>
              <p:cNvPr id="15460" name="Group 34">
                <a:extLst>
                  <a:ext uri="{FF2B5EF4-FFF2-40B4-BE49-F238E27FC236}">
                    <a16:creationId xmlns:a16="http://schemas.microsoft.com/office/drawing/2014/main" id="{F909EAC2-FA34-782E-F9E2-213F8611ED4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93" y="2306"/>
                <a:ext cx="216" cy="250"/>
                <a:chOff x="2948" y="2429"/>
                <a:chExt cx="219" cy="250"/>
              </a:xfrm>
            </p:grpSpPr>
            <p:sp>
              <p:nvSpPr>
                <p:cNvPr id="15461" name="Rectangle 35">
                  <a:extLst>
                    <a:ext uri="{FF2B5EF4-FFF2-40B4-BE49-F238E27FC236}">
                      <a16:creationId xmlns:a16="http://schemas.microsoft.com/office/drawing/2014/main" id="{6D5C411F-47E7-67EC-8520-32C61B6B55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o-RO" altLang="en-US" sz="2400"/>
                </a:p>
              </p:txBody>
            </p:sp>
            <p:sp>
              <p:nvSpPr>
                <p:cNvPr id="15462" name="Text Box 36">
                  <a:extLst>
                    <a:ext uri="{FF2B5EF4-FFF2-40B4-BE49-F238E27FC236}">
                      <a16:creationId xmlns:a16="http://schemas.microsoft.com/office/drawing/2014/main" id="{22691FE7-7AAA-ED17-0306-6F02A948B7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1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>
                      <a:latin typeface="Comic Sans MS" panose="030F0702030302020204" pitchFamily="66" charset="0"/>
                    </a:rPr>
                    <a:t>E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5434" name="Group 37">
              <a:extLst>
                <a:ext uri="{FF2B5EF4-FFF2-40B4-BE49-F238E27FC236}">
                  <a16:creationId xmlns:a16="http://schemas.microsoft.com/office/drawing/2014/main" id="{CABB3FEA-5587-0DB0-985B-206D34A86A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3" y="1805"/>
              <a:ext cx="316" cy="250"/>
              <a:chOff x="1051" y="2303"/>
              <a:chExt cx="316" cy="250"/>
            </a:xfrm>
          </p:grpSpPr>
          <p:sp>
            <p:nvSpPr>
              <p:cNvPr id="15447" name="Oval 38">
                <a:extLst>
                  <a:ext uri="{FF2B5EF4-FFF2-40B4-BE49-F238E27FC236}">
                    <a16:creationId xmlns:a16="http://schemas.microsoft.com/office/drawing/2014/main" id="{E9B7BC83-8E03-4CE8-861E-ABC206B870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2423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sp>
            <p:nvSpPr>
              <p:cNvPr id="15448" name="Line 39">
                <a:extLst>
                  <a:ext uri="{FF2B5EF4-FFF2-40B4-BE49-F238E27FC236}">
                    <a16:creationId xmlns:a16="http://schemas.microsoft.com/office/drawing/2014/main" id="{5F3769BA-84C6-8C6E-89E8-6AB48122EA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4" y="2416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49" name="Line 40">
                <a:extLst>
                  <a:ext uri="{FF2B5EF4-FFF2-40B4-BE49-F238E27FC236}">
                    <a16:creationId xmlns:a16="http://schemas.microsoft.com/office/drawing/2014/main" id="{FF09050E-BA96-E02A-0955-02A68330A7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67" y="2416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50" name="Rectangle 41">
                <a:extLst>
                  <a:ext uri="{FF2B5EF4-FFF2-40B4-BE49-F238E27FC236}">
                    <a16:creationId xmlns:a16="http://schemas.microsoft.com/office/drawing/2014/main" id="{4946E816-F837-A8FB-8309-9E8466B2E5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" y="2416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51" name="Oval 42">
                <a:extLst>
                  <a:ext uri="{FF2B5EF4-FFF2-40B4-BE49-F238E27FC236}">
                    <a16:creationId xmlns:a16="http://schemas.microsoft.com/office/drawing/2014/main" id="{AF513EE6-27F5-AF0F-4760-F768EC090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1" y="2357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grpSp>
            <p:nvGrpSpPr>
              <p:cNvPr id="15452" name="Group 43">
                <a:extLst>
                  <a:ext uri="{FF2B5EF4-FFF2-40B4-BE49-F238E27FC236}">
                    <a16:creationId xmlns:a16="http://schemas.microsoft.com/office/drawing/2014/main" id="{49D015CC-B9CC-2BD2-78D4-E7DA88E7D3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05" y="2303"/>
                <a:ext cx="231" cy="250"/>
                <a:chOff x="2941" y="2429"/>
                <a:chExt cx="234" cy="250"/>
              </a:xfrm>
            </p:grpSpPr>
            <p:sp>
              <p:nvSpPr>
                <p:cNvPr id="15453" name="Rectangle 44">
                  <a:extLst>
                    <a:ext uri="{FF2B5EF4-FFF2-40B4-BE49-F238E27FC236}">
                      <a16:creationId xmlns:a16="http://schemas.microsoft.com/office/drawing/2014/main" id="{E3B7C677-EDF0-C4C5-52C1-8269EBC5B8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ro-RO" altLang="en-US" sz="2400"/>
                </a:p>
              </p:txBody>
            </p:sp>
            <p:sp>
              <p:nvSpPr>
                <p:cNvPr id="15454" name="Text Box 45">
                  <a:extLst>
                    <a:ext uri="{FF2B5EF4-FFF2-40B4-BE49-F238E27FC236}">
                      <a16:creationId xmlns:a16="http://schemas.microsoft.com/office/drawing/2014/main" id="{58CF64D0-4EE2-D534-9C9C-0DC1BE61B7D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hlink"/>
                    </a:buClr>
                    <a:buSzPct val="110000"/>
                    <a:buFont typeface="Wingdings" panose="05000000000000000000" pitchFamily="2" charset="2"/>
                    <a:buBlip>
                      <a:blip r:embed="rId2"/>
                    </a:buBlip>
                    <a:defRPr sz="32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60000"/>
                    <a:buFont typeface="Wingdings" panose="05000000000000000000" pitchFamily="2" charset="2"/>
                    <a:buChar char="n"/>
                    <a:defRPr sz="28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hlink"/>
                    </a:buClr>
                    <a:buSzPct val="95000"/>
                    <a:buFont typeface="Wingdings" panose="05000000000000000000" pitchFamily="2" charset="2"/>
                    <a:buChar char="w"/>
                    <a:defRPr sz="24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65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hlink"/>
                    </a:buClr>
                    <a:buSzPct val="60000"/>
                    <a:buFont typeface="Wingdings" panose="05000000000000000000" pitchFamily="2" charset="2"/>
                    <a:buChar char="n"/>
                    <a:defRPr sz="2000">
                      <a:solidFill>
                        <a:schemeClr val="tx1"/>
                      </a:solidFill>
                      <a:latin typeface="Tahoma" panose="020B060403050404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000">
                      <a:latin typeface="Comic Sans MS" panose="030F0702030302020204" pitchFamily="66" charset="0"/>
                    </a:rPr>
                    <a:t>D</a:t>
                  </a: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5435" name="Group 46">
              <a:extLst>
                <a:ext uri="{FF2B5EF4-FFF2-40B4-BE49-F238E27FC236}">
                  <a16:creationId xmlns:a16="http://schemas.microsoft.com/office/drawing/2014/main" id="{5811F6DE-B5CB-6316-B703-D10BB5D3B3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5" y="1106"/>
              <a:ext cx="212" cy="250"/>
              <a:chOff x="2950" y="2429"/>
              <a:chExt cx="215" cy="250"/>
            </a:xfrm>
          </p:grpSpPr>
          <p:sp>
            <p:nvSpPr>
              <p:cNvPr id="15445" name="Rectangle 47">
                <a:extLst>
                  <a:ext uri="{FF2B5EF4-FFF2-40B4-BE49-F238E27FC236}">
                    <a16:creationId xmlns:a16="http://schemas.microsoft.com/office/drawing/2014/main" id="{CCD7B1D3-3173-25E4-469F-61F60CB67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sp>
            <p:nvSpPr>
              <p:cNvPr id="15446" name="Text Box 48">
                <a:extLst>
                  <a:ext uri="{FF2B5EF4-FFF2-40B4-BE49-F238E27FC236}">
                    <a16:creationId xmlns:a16="http://schemas.microsoft.com/office/drawing/2014/main" id="{0B458FCB-FE76-DF80-2D24-BE6614E1B4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0" y="2429"/>
                <a:ext cx="21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Comic Sans MS" panose="030F0702030302020204" pitchFamily="66" charset="0"/>
                  </a:rPr>
                  <a:t>C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5436" name="Group 49">
              <a:extLst>
                <a:ext uri="{FF2B5EF4-FFF2-40B4-BE49-F238E27FC236}">
                  <a16:creationId xmlns:a16="http://schemas.microsoft.com/office/drawing/2014/main" id="{68CE57B5-1648-FEB8-ABC6-2FD8FAC1BF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9" y="1106"/>
              <a:ext cx="217" cy="250"/>
              <a:chOff x="2948" y="2429"/>
              <a:chExt cx="220" cy="250"/>
            </a:xfrm>
          </p:grpSpPr>
          <p:sp>
            <p:nvSpPr>
              <p:cNvPr id="15443" name="Rectangle 50">
                <a:extLst>
                  <a:ext uri="{FF2B5EF4-FFF2-40B4-BE49-F238E27FC236}">
                    <a16:creationId xmlns:a16="http://schemas.microsoft.com/office/drawing/2014/main" id="{E0F6AAB9-72BE-C5A4-2E08-6D22DA651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ro-RO" altLang="en-US" sz="2400"/>
              </a:p>
            </p:txBody>
          </p:sp>
          <p:sp>
            <p:nvSpPr>
              <p:cNvPr id="15444" name="Text Box 51">
                <a:extLst>
                  <a:ext uri="{FF2B5EF4-FFF2-40B4-BE49-F238E27FC236}">
                    <a16:creationId xmlns:a16="http://schemas.microsoft.com/office/drawing/2014/main" id="{DF5164C1-CEA3-8650-1F2C-818FC74BBD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48" y="2429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Comic Sans MS" panose="030F0702030302020204" pitchFamily="66" charset="0"/>
                  </a:rPr>
                  <a:t>B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5437" name="Text Box 52">
              <a:extLst>
                <a:ext uri="{FF2B5EF4-FFF2-40B4-BE49-F238E27FC236}">
                  <a16:creationId xmlns:a16="http://schemas.microsoft.com/office/drawing/2014/main" id="{E7A7CA71-EC01-291C-4FB6-AC7BD3F149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7" y="1235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</a:rPr>
                <a:t>7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438" name="Text Box 53">
              <a:extLst>
                <a:ext uri="{FF2B5EF4-FFF2-40B4-BE49-F238E27FC236}">
                  <a16:creationId xmlns:a16="http://schemas.microsoft.com/office/drawing/2014/main" id="{C838BDAC-0D0D-C983-23F8-3529A855A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5" y="1454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</a:rPr>
                <a:t>8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439" name="Text Box 54">
              <a:extLst>
                <a:ext uri="{FF2B5EF4-FFF2-40B4-BE49-F238E27FC236}">
                  <a16:creationId xmlns:a16="http://schemas.microsoft.com/office/drawing/2014/main" id="{B491C2DC-35A2-A25B-7D65-7963E3256C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1" y="1667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440" name="Text Box 55">
              <a:extLst>
                <a:ext uri="{FF2B5EF4-FFF2-40B4-BE49-F238E27FC236}">
                  <a16:creationId xmlns:a16="http://schemas.microsoft.com/office/drawing/2014/main" id="{B3F714F9-E85C-0B47-6026-FB8EC8AE20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6" y="1901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441" name="Text Box 56">
              <a:extLst>
                <a:ext uri="{FF2B5EF4-FFF2-40B4-BE49-F238E27FC236}">
                  <a16:creationId xmlns:a16="http://schemas.microsoft.com/office/drawing/2014/main" id="{B43540B0-3841-0FA6-6510-019AC9650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5" y="1049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</a:rPr>
                <a:t>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442" name="Text Box 57">
              <a:extLst>
                <a:ext uri="{FF2B5EF4-FFF2-40B4-BE49-F238E27FC236}">
                  <a16:creationId xmlns:a16="http://schemas.microsoft.com/office/drawing/2014/main" id="{DBA4B381-ECFC-0A2F-ED2E-169095EC3D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34" y="144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Comic Sans MS" panose="030F0702030302020204" pitchFamily="66" charset="0"/>
                </a:rPr>
                <a:t>2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364" name="Group 58">
            <a:extLst>
              <a:ext uri="{FF2B5EF4-FFF2-40B4-BE49-F238E27FC236}">
                <a16:creationId xmlns:a16="http://schemas.microsoft.com/office/drawing/2014/main" id="{2AF1A1E4-F5A4-C3E6-70AA-3C9FE01B8B3D}"/>
              </a:ext>
            </a:extLst>
          </p:cNvPr>
          <p:cNvGrpSpPr>
            <a:grpSpLocks/>
          </p:cNvGrpSpPr>
          <p:nvPr/>
        </p:nvGrpSpPr>
        <p:grpSpPr bwMode="auto">
          <a:xfrm>
            <a:off x="5495925" y="1589088"/>
            <a:ext cx="2998788" cy="3687762"/>
            <a:chOff x="2892" y="677"/>
            <a:chExt cx="1889" cy="2323"/>
          </a:xfrm>
        </p:grpSpPr>
        <p:sp>
          <p:nvSpPr>
            <p:cNvPr id="15397" name="Text Box 59">
              <a:extLst>
                <a:ext uri="{FF2B5EF4-FFF2-40B4-BE49-F238E27FC236}">
                  <a16:creationId xmlns:a16="http://schemas.microsoft.com/office/drawing/2014/main" id="{69838EDE-A8AA-B82D-3EFA-5D8453492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6" y="847"/>
              <a:ext cx="489" cy="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D  ()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A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B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C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98" name="Text Box 60">
              <a:extLst>
                <a:ext uri="{FF2B5EF4-FFF2-40B4-BE49-F238E27FC236}">
                  <a16:creationId xmlns:a16="http://schemas.microsoft.com/office/drawing/2014/main" id="{F877E744-02AF-E7B8-57BE-7BAA9FD30E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29" y="853"/>
              <a:ext cx="244" cy="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A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1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7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6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5399" name="Text Box 61">
              <a:extLst>
                <a:ext uri="{FF2B5EF4-FFF2-40B4-BE49-F238E27FC236}">
                  <a16:creationId xmlns:a16="http://schemas.microsoft.com/office/drawing/2014/main" id="{CCD059F0-3FC6-C019-CD08-762FA61A88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9" y="859"/>
              <a:ext cx="330" cy="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B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14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8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9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11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400" name="Text Box 62">
              <a:extLst>
                <a:ext uri="{FF2B5EF4-FFF2-40B4-BE49-F238E27FC236}">
                  <a16:creationId xmlns:a16="http://schemas.microsoft.com/office/drawing/2014/main" id="{1BA0C1A7-3806-55D5-2FB6-3D6B03CBEF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4" y="865"/>
              <a:ext cx="255" cy="2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D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5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5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4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Arial" panose="020B0604020202020204" pitchFamily="34" charset="0"/>
              </a:endParaRP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5401" name="Line 63">
              <a:extLst>
                <a:ext uri="{FF2B5EF4-FFF2-40B4-BE49-F238E27FC236}">
                  <a16:creationId xmlns:a16="http://schemas.microsoft.com/office/drawing/2014/main" id="{CA752A2F-89C3-C429-B9C9-0B02D10A2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6" y="1194"/>
              <a:ext cx="1584" cy="6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2" name="Line 64">
              <a:extLst>
                <a:ext uri="{FF2B5EF4-FFF2-40B4-BE49-F238E27FC236}">
                  <a16:creationId xmlns:a16="http://schemas.microsoft.com/office/drawing/2014/main" id="{93B258B4-139B-3BCE-2051-02FAE1D649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86" y="978"/>
              <a:ext cx="0" cy="1974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03" name="Oval 65">
              <a:extLst>
                <a:ext uri="{FF2B5EF4-FFF2-40B4-BE49-F238E27FC236}">
                  <a16:creationId xmlns:a16="http://schemas.microsoft.com/office/drawing/2014/main" id="{05635F26-D01F-A482-4E55-D6DC8ECAA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6" y="1326"/>
              <a:ext cx="288" cy="28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15404" name="Oval 66">
              <a:extLst>
                <a:ext uri="{FF2B5EF4-FFF2-40B4-BE49-F238E27FC236}">
                  <a16:creationId xmlns:a16="http://schemas.microsoft.com/office/drawing/2014/main" id="{A3B8E524-7EC8-0394-897A-1BFC0D4A1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0" y="1800"/>
              <a:ext cx="288" cy="28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15405" name="Oval 67">
              <a:extLst>
                <a:ext uri="{FF2B5EF4-FFF2-40B4-BE49-F238E27FC236}">
                  <a16:creationId xmlns:a16="http://schemas.microsoft.com/office/drawing/2014/main" id="{920A14C1-5928-6C5B-B0DC-EDF0211F0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2" y="2256"/>
              <a:ext cx="288" cy="28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15406" name="Oval 68">
              <a:extLst>
                <a:ext uri="{FF2B5EF4-FFF2-40B4-BE49-F238E27FC236}">
                  <a16:creationId xmlns:a16="http://schemas.microsoft.com/office/drawing/2014/main" id="{A8027589-DF0C-B6E3-0CF4-871F064D4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2" y="2718"/>
              <a:ext cx="288" cy="28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ro-RO" altLang="en-US" sz="2400"/>
            </a:p>
          </p:txBody>
        </p:sp>
        <p:sp>
          <p:nvSpPr>
            <p:cNvPr id="15407" name="Text Box 69">
              <a:extLst>
                <a:ext uri="{FF2B5EF4-FFF2-40B4-BE49-F238E27FC236}">
                  <a16:creationId xmlns:a16="http://schemas.microsoft.com/office/drawing/2014/main" id="{EA33C5EF-8E08-AD25-BDA5-CC3048A68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9" y="77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E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408" name="Text Box 70">
              <a:extLst>
                <a:ext uri="{FF2B5EF4-FFF2-40B4-BE49-F238E27FC236}">
                  <a16:creationId xmlns:a16="http://schemas.microsoft.com/office/drawing/2014/main" id="{A64A1287-F462-8FF2-9AF2-A8730E6D81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1" y="677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  <a:latin typeface="Arial" panose="020B0604020202020204" pitchFamily="34" charset="0"/>
                </a:rPr>
                <a:t>cost to destination via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409" name="Text Box 71">
              <a:extLst>
                <a:ext uri="{FF2B5EF4-FFF2-40B4-BE49-F238E27FC236}">
                  <a16:creationId xmlns:a16="http://schemas.microsoft.com/office/drawing/2014/main" id="{3A2C8CD7-A9E1-133A-22C0-C7D1655D9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366545">
              <a:off x="2602" y="2094"/>
              <a:ext cx="8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chemeClr val="accent2"/>
                  </a:solidFill>
                  <a:latin typeface="Arial" panose="020B0604020202020204" pitchFamily="34" charset="0"/>
                </a:rPr>
                <a:t>destination</a:t>
              </a:r>
              <a:endParaRPr lang="en-US" altLang="en-US" sz="2400">
                <a:solidFill>
                  <a:schemeClr val="accent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365" name="Group 72">
            <a:extLst>
              <a:ext uri="{FF2B5EF4-FFF2-40B4-BE49-F238E27FC236}">
                <a16:creationId xmlns:a16="http://schemas.microsoft.com/office/drawing/2014/main" id="{BC0824F6-313E-202B-67AC-BA8955E219BF}"/>
              </a:ext>
            </a:extLst>
          </p:cNvPr>
          <p:cNvGrpSpPr>
            <a:grpSpLocks/>
          </p:cNvGrpSpPr>
          <p:nvPr/>
        </p:nvGrpSpPr>
        <p:grpSpPr bwMode="auto">
          <a:xfrm>
            <a:off x="587375" y="3525838"/>
            <a:ext cx="4300538" cy="1006475"/>
            <a:chOff x="424" y="3073"/>
            <a:chExt cx="2709" cy="634"/>
          </a:xfrm>
        </p:grpSpPr>
        <p:grpSp>
          <p:nvGrpSpPr>
            <p:cNvPr id="15388" name="Group 73">
              <a:extLst>
                <a:ext uri="{FF2B5EF4-FFF2-40B4-BE49-F238E27FC236}">
                  <a16:creationId xmlns:a16="http://schemas.microsoft.com/office/drawing/2014/main" id="{E3302A29-4439-F962-798C-DFA8152303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" y="3073"/>
              <a:ext cx="767" cy="414"/>
              <a:chOff x="400" y="2869"/>
              <a:chExt cx="767" cy="414"/>
            </a:xfrm>
          </p:grpSpPr>
          <p:sp>
            <p:nvSpPr>
              <p:cNvPr id="15395" name="Text Box 74">
                <a:extLst>
                  <a:ext uri="{FF2B5EF4-FFF2-40B4-BE49-F238E27FC236}">
                    <a16:creationId xmlns:a16="http://schemas.microsoft.com/office/drawing/2014/main" id="{2C342028-8811-B5FA-306D-52D8EDF453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0" y="2995"/>
                <a:ext cx="7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D (C,D)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6" name="Text Box 75">
                <a:extLst>
                  <a:ext uri="{FF2B5EF4-FFF2-40B4-BE49-F238E27FC236}">
                    <a16:creationId xmlns:a16="http://schemas.microsoft.com/office/drawing/2014/main" id="{EFD6B34E-B8CF-EB20-1634-E78A282A01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2869"/>
                <a:ext cx="22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Arial" panose="020B0604020202020204" pitchFamily="34" charset="0"/>
                  </a:rPr>
                  <a:t>E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5389" name="Text Box 76">
              <a:extLst>
                <a:ext uri="{FF2B5EF4-FFF2-40B4-BE49-F238E27FC236}">
                  <a16:creationId xmlns:a16="http://schemas.microsoft.com/office/drawing/2014/main" id="{23AC4C33-5F67-0025-0E60-894D3ECC50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5" y="3217"/>
              <a:ext cx="178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c(E,D) + min  {D  (C,w)}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90" name="Text Box 77">
              <a:extLst>
                <a:ext uri="{FF2B5EF4-FFF2-40B4-BE49-F238E27FC236}">
                  <a16:creationId xmlns:a16="http://schemas.microsoft.com/office/drawing/2014/main" id="{A36C7A38-D1BC-2310-5BDD-B5D72AB79D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7" y="3131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91" name="Text Box 78">
              <a:extLst>
                <a:ext uri="{FF2B5EF4-FFF2-40B4-BE49-F238E27FC236}">
                  <a16:creationId xmlns:a16="http://schemas.microsoft.com/office/drawing/2014/main" id="{B915B8AD-64D0-E617-1202-A002D92DCE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" y="332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w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92" name="Text Box 79">
              <a:extLst>
                <a:ext uri="{FF2B5EF4-FFF2-40B4-BE49-F238E27FC236}">
                  <a16:creationId xmlns:a16="http://schemas.microsoft.com/office/drawing/2014/main" id="{BF8E5561-8EE2-0963-3A8F-1A4D67BFD4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3" y="3241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93" name="Text Box 80">
              <a:extLst>
                <a:ext uri="{FF2B5EF4-FFF2-40B4-BE49-F238E27FC236}">
                  <a16:creationId xmlns:a16="http://schemas.microsoft.com/office/drawing/2014/main" id="{E923A6D5-BC8F-6DB6-454A-5F7039C2B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3" y="3451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94" name="Text Box 81">
              <a:extLst>
                <a:ext uri="{FF2B5EF4-FFF2-40B4-BE49-F238E27FC236}">
                  <a16:creationId xmlns:a16="http://schemas.microsoft.com/office/drawing/2014/main" id="{AEED6767-7EF2-C86D-AD4B-05F1CA739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9" y="3457"/>
              <a:ext cx="7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2+2  = 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366" name="Group 82">
            <a:extLst>
              <a:ext uri="{FF2B5EF4-FFF2-40B4-BE49-F238E27FC236}">
                <a16:creationId xmlns:a16="http://schemas.microsoft.com/office/drawing/2014/main" id="{E6828AC5-30BD-975B-8A46-6105441DD58B}"/>
              </a:ext>
            </a:extLst>
          </p:cNvPr>
          <p:cNvGrpSpPr>
            <a:grpSpLocks/>
          </p:cNvGrpSpPr>
          <p:nvPr/>
        </p:nvGrpSpPr>
        <p:grpSpPr bwMode="auto">
          <a:xfrm>
            <a:off x="604838" y="4392613"/>
            <a:ext cx="4278312" cy="1006475"/>
            <a:chOff x="429" y="3073"/>
            <a:chExt cx="2695" cy="634"/>
          </a:xfrm>
        </p:grpSpPr>
        <p:grpSp>
          <p:nvGrpSpPr>
            <p:cNvPr id="15379" name="Group 83">
              <a:extLst>
                <a:ext uri="{FF2B5EF4-FFF2-40B4-BE49-F238E27FC236}">
                  <a16:creationId xmlns:a16="http://schemas.microsoft.com/office/drawing/2014/main" id="{C72F31ED-4AA2-AF09-8EF4-74CB4E4A40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" y="3073"/>
              <a:ext cx="756" cy="414"/>
              <a:chOff x="405" y="2869"/>
              <a:chExt cx="756" cy="414"/>
            </a:xfrm>
          </p:grpSpPr>
          <p:sp>
            <p:nvSpPr>
              <p:cNvPr id="15386" name="Text Box 84">
                <a:extLst>
                  <a:ext uri="{FF2B5EF4-FFF2-40B4-BE49-F238E27FC236}">
                    <a16:creationId xmlns:a16="http://schemas.microsoft.com/office/drawing/2014/main" id="{6BFEAD9A-23A8-935A-44C2-AC1880D0E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" y="2995"/>
                <a:ext cx="75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D (A,D)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7" name="Text Box 85">
                <a:extLst>
                  <a:ext uri="{FF2B5EF4-FFF2-40B4-BE49-F238E27FC236}">
                    <a16:creationId xmlns:a16="http://schemas.microsoft.com/office/drawing/2014/main" id="{1521D68E-0A9D-A6A4-90A9-730C4298BB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2869"/>
                <a:ext cx="22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Arial" panose="020B0604020202020204" pitchFamily="34" charset="0"/>
                  </a:rPr>
                  <a:t>E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5380" name="Text Box 86">
              <a:extLst>
                <a:ext uri="{FF2B5EF4-FFF2-40B4-BE49-F238E27FC236}">
                  <a16:creationId xmlns:a16="http://schemas.microsoft.com/office/drawing/2014/main" id="{EAD57F64-76BE-1A90-8F52-689EBEE2D9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5" y="3217"/>
              <a:ext cx="177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c(E,D) + min  {D  (A,w)}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81" name="Text Box 87">
              <a:extLst>
                <a:ext uri="{FF2B5EF4-FFF2-40B4-BE49-F238E27FC236}">
                  <a16:creationId xmlns:a16="http://schemas.microsoft.com/office/drawing/2014/main" id="{6A1889A8-B8C4-E0EF-E9EE-86E2D5813C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7" y="3131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D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82" name="Text Box 88">
              <a:extLst>
                <a:ext uri="{FF2B5EF4-FFF2-40B4-BE49-F238E27FC236}">
                  <a16:creationId xmlns:a16="http://schemas.microsoft.com/office/drawing/2014/main" id="{7E2561B1-6ECD-35E2-C7FE-3A01311703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" y="332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w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83" name="Text Box 89">
              <a:extLst>
                <a:ext uri="{FF2B5EF4-FFF2-40B4-BE49-F238E27FC236}">
                  <a16:creationId xmlns:a16="http://schemas.microsoft.com/office/drawing/2014/main" id="{A3C9510F-AAD8-A178-C13D-99109BBD39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3" y="3241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84" name="Text Box 90">
              <a:extLst>
                <a:ext uri="{FF2B5EF4-FFF2-40B4-BE49-F238E27FC236}">
                  <a16:creationId xmlns:a16="http://schemas.microsoft.com/office/drawing/2014/main" id="{044E4D7A-9A73-CF58-E27C-D63B004ADC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3" y="3451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85" name="Text Box 91">
              <a:extLst>
                <a:ext uri="{FF2B5EF4-FFF2-40B4-BE49-F238E27FC236}">
                  <a16:creationId xmlns:a16="http://schemas.microsoft.com/office/drawing/2014/main" id="{5112CECB-A6B0-43C7-0868-498803D542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9" y="3457"/>
              <a:ext cx="70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2+3  = 5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367" name="Group 92">
            <a:extLst>
              <a:ext uri="{FF2B5EF4-FFF2-40B4-BE49-F238E27FC236}">
                <a16:creationId xmlns:a16="http://schemas.microsoft.com/office/drawing/2014/main" id="{BDE41BC4-00BF-692B-99BD-F7CF7B39FCF8}"/>
              </a:ext>
            </a:extLst>
          </p:cNvPr>
          <p:cNvGrpSpPr>
            <a:grpSpLocks/>
          </p:cNvGrpSpPr>
          <p:nvPr/>
        </p:nvGrpSpPr>
        <p:grpSpPr bwMode="auto">
          <a:xfrm>
            <a:off x="622300" y="5278438"/>
            <a:ext cx="4256088" cy="1006475"/>
            <a:chOff x="434" y="3073"/>
            <a:chExt cx="2681" cy="634"/>
          </a:xfrm>
        </p:grpSpPr>
        <p:grpSp>
          <p:nvGrpSpPr>
            <p:cNvPr id="15370" name="Group 93">
              <a:extLst>
                <a:ext uri="{FF2B5EF4-FFF2-40B4-BE49-F238E27FC236}">
                  <a16:creationId xmlns:a16="http://schemas.microsoft.com/office/drawing/2014/main" id="{1E3C8836-4F35-ECF0-A85A-C4BE2308A0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" y="3073"/>
              <a:ext cx="745" cy="414"/>
              <a:chOff x="410" y="2869"/>
              <a:chExt cx="745" cy="414"/>
            </a:xfrm>
          </p:grpSpPr>
          <p:sp>
            <p:nvSpPr>
              <p:cNvPr id="15377" name="Text Box 94">
                <a:extLst>
                  <a:ext uri="{FF2B5EF4-FFF2-40B4-BE49-F238E27FC236}">
                    <a16:creationId xmlns:a16="http://schemas.microsoft.com/office/drawing/2014/main" id="{767DDDF1-E59B-8049-8E44-FF9BCF5712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0" y="2995"/>
                <a:ext cx="7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400">
                    <a:latin typeface="Arial" panose="020B0604020202020204" pitchFamily="34" charset="0"/>
                  </a:rPr>
                  <a:t>D (A,B)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78" name="Text Box 95">
                <a:extLst>
                  <a:ext uri="{FF2B5EF4-FFF2-40B4-BE49-F238E27FC236}">
                    <a16:creationId xmlns:a16="http://schemas.microsoft.com/office/drawing/2014/main" id="{CD543D1B-AA6F-AC2F-0AF8-B5D8077C19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2869"/>
                <a:ext cx="22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hlink"/>
                  </a:buClr>
                  <a:buSzPct val="110000"/>
                  <a:buFont typeface="Wingdings" panose="05000000000000000000" pitchFamily="2" charset="2"/>
                  <a:buBlip>
                    <a:blip r:embed="rId2"/>
                  </a:buBlip>
                  <a:defRPr sz="32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6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hlink"/>
                  </a:buClr>
                  <a:buSzPct val="95000"/>
                  <a:buFont typeface="Wingdings" panose="05000000000000000000" pitchFamily="2" charset="2"/>
                  <a:buChar char="w"/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60000"/>
                  <a:buFont typeface="Wingdings" panose="05000000000000000000" pitchFamily="2" charset="2"/>
                  <a:buChar char="n"/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2000">
                    <a:latin typeface="Arial" panose="020B0604020202020204" pitchFamily="34" charset="0"/>
                  </a:rPr>
                  <a:t>E</a:t>
                </a:r>
                <a:endParaRPr lang="en-US" altLang="en-US" sz="24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5371" name="Text Box 96">
              <a:extLst>
                <a:ext uri="{FF2B5EF4-FFF2-40B4-BE49-F238E27FC236}">
                  <a16:creationId xmlns:a16="http://schemas.microsoft.com/office/drawing/2014/main" id="{5B1C4B96-3CDF-7FA3-C532-E83A90CB7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5" y="3217"/>
              <a:ext cx="17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c(E,B) + min  {D  (A,w)}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72" name="Text Box 97">
              <a:extLst>
                <a:ext uri="{FF2B5EF4-FFF2-40B4-BE49-F238E27FC236}">
                  <a16:creationId xmlns:a16="http://schemas.microsoft.com/office/drawing/2014/main" id="{625FAE3B-63C4-BF94-8557-63831D141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7" y="3131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B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73" name="Text Box 98">
              <a:extLst>
                <a:ext uri="{FF2B5EF4-FFF2-40B4-BE49-F238E27FC236}">
                  <a16:creationId xmlns:a16="http://schemas.microsoft.com/office/drawing/2014/main" id="{F0AB78AB-E900-0A89-C71E-A26C56156A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9" y="332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w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74" name="Text Box 99">
              <a:extLst>
                <a:ext uri="{FF2B5EF4-FFF2-40B4-BE49-F238E27FC236}">
                  <a16:creationId xmlns:a16="http://schemas.microsoft.com/office/drawing/2014/main" id="{7B41E5B8-4A30-08C5-3348-8B57D88220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3" y="3241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75" name="Text Box 100">
              <a:extLst>
                <a:ext uri="{FF2B5EF4-FFF2-40B4-BE49-F238E27FC236}">
                  <a16:creationId xmlns:a16="http://schemas.microsoft.com/office/drawing/2014/main" id="{B1F341BD-3C51-B89F-35B6-15DCAAE0F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3" y="3451"/>
              <a:ext cx="2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=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  <p:sp>
          <p:nvSpPr>
            <p:cNvPr id="15376" name="Text Box 101">
              <a:extLst>
                <a:ext uri="{FF2B5EF4-FFF2-40B4-BE49-F238E27FC236}">
                  <a16:creationId xmlns:a16="http://schemas.microsoft.com/office/drawing/2014/main" id="{08B38FC5-3D20-BF8F-B33E-635CBF1A9C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9" y="3457"/>
              <a:ext cx="7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000">
                  <a:latin typeface="Arial" panose="020B0604020202020204" pitchFamily="34" charset="0"/>
                </a:rPr>
                <a:t>8+6  = 14</a:t>
              </a:r>
              <a:endParaRPr lang="en-US" altLang="en-US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5368" name="Text Box 102">
            <a:extLst>
              <a:ext uri="{FF2B5EF4-FFF2-40B4-BE49-F238E27FC236}">
                <a16:creationId xmlns:a16="http://schemas.microsoft.com/office/drawing/2014/main" id="{49B333A1-CC19-B8B1-9AD3-D23389EB9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263" y="5127625"/>
            <a:ext cx="663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loop!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5369" name="Text Box 103">
            <a:extLst>
              <a:ext uri="{FF2B5EF4-FFF2-40B4-BE49-F238E27FC236}">
                <a16:creationId xmlns:a16="http://schemas.microsoft.com/office/drawing/2014/main" id="{C7E04FD3-36ED-DA21-144E-A16C0546FB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9138" y="6070600"/>
            <a:ext cx="663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Comic Sans MS" panose="030F0702030302020204" pitchFamily="66" charset="0"/>
              </a:rPr>
              <a:t>loop!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E:\Program Files\Microsoft Office\Templates\Presentation Designs\Blueprint.pot</Template>
  <TotalTime>3245</TotalTime>
  <Words>3793</Words>
  <Application>Microsoft Office PowerPoint</Application>
  <PresentationFormat>On-screen Show (4:3)</PresentationFormat>
  <Paragraphs>1272</Paragraphs>
  <Slides>42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Tahoma</vt:lpstr>
      <vt:lpstr>Arial</vt:lpstr>
      <vt:lpstr>Wingdings</vt:lpstr>
      <vt:lpstr>Calibri</vt:lpstr>
      <vt:lpstr>Times New Roman</vt:lpstr>
      <vt:lpstr>MS PGothic</vt:lpstr>
      <vt:lpstr>Gill Sans MT</vt:lpstr>
      <vt:lpstr>MS Mincho</vt:lpstr>
      <vt:lpstr>Comic Sans MS</vt:lpstr>
      <vt:lpstr>Blueprint</vt:lpstr>
      <vt:lpstr>Computer Networks  Routing</vt:lpstr>
      <vt:lpstr>Routing tables (static)</vt:lpstr>
      <vt:lpstr>Routing protocols</vt:lpstr>
      <vt:lpstr>Graph abstraction: link costs</vt:lpstr>
      <vt:lpstr>Routing algorithm classification</vt:lpstr>
      <vt:lpstr>Distance vector algorithm </vt:lpstr>
      <vt:lpstr>RIP-Distance vector algorithm </vt:lpstr>
      <vt:lpstr>Distance vector algorithm:  </vt:lpstr>
      <vt:lpstr>Distance Table: example</vt:lpstr>
      <vt:lpstr>Distance table gives routing table</vt:lpstr>
      <vt:lpstr>Distance Vector routing</vt:lpstr>
      <vt:lpstr>Distance Vector</vt:lpstr>
      <vt:lpstr>Count to Infinity &amp; Solution ?</vt:lpstr>
      <vt:lpstr>Distance Vector Algorithm:</vt:lpstr>
      <vt:lpstr>Distance Vector Algorithm (cont.):</vt:lpstr>
      <vt:lpstr>Distance Vector Algorithm: example</vt:lpstr>
      <vt:lpstr>Distance Vector Algorithm: example</vt:lpstr>
      <vt:lpstr>Distance Vector: link cost changes</vt:lpstr>
      <vt:lpstr>Distance Vector: link cost changes</vt:lpstr>
      <vt:lpstr>Distance Vector: poisoned reverse</vt:lpstr>
      <vt:lpstr>Comparison of LS and DV algorithms</vt:lpstr>
      <vt:lpstr>Making routing scalable</vt:lpstr>
      <vt:lpstr>Internet approach to scalable routing</vt:lpstr>
      <vt:lpstr>Interconnected ASes</vt:lpstr>
      <vt:lpstr>Inter-AS routing:  a role in intradomain forwarding</vt:lpstr>
      <vt:lpstr>Inter-AS routing:  routing within an AS</vt:lpstr>
      <vt:lpstr>OSPF (Open Shortest Path First) routing</vt:lpstr>
      <vt:lpstr>Hierarchical OSPF</vt:lpstr>
      <vt:lpstr>Internet inter-AS routing: BGP</vt:lpstr>
      <vt:lpstr>eBGP, iBGP connections</vt:lpstr>
      <vt:lpstr>BGP basics</vt:lpstr>
      <vt:lpstr>Path attributes and BGP routes</vt:lpstr>
      <vt:lpstr>BGP path advertisement</vt:lpstr>
      <vt:lpstr>BGP path advertisement (more)</vt:lpstr>
      <vt:lpstr>BGP messages</vt:lpstr>
      <vt:lpstr>BGP path advertisement</vt:lpstr>
      <vt:lpstr>BGP path advertisement</vt:lpstr>
      <vt:lpstr>Why different Intra-, Inter-AS routing ? </vt:lpstr>
      <vt:lpstr>Hot potato routing</vt:lpstr>
      <vt:lpstr>BGP: achieving policy via advertisements</vt:lpstr>
      <vt:lpstr>BGP: achieving policy via advertisements (more)</vt:lpstr>
      <vt:lpstr>BGP route selection</vt:lpstr>
    </vt:vector>
  </TitlesOfParts>
  <Company>UBB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Networks</dc:title>
  <dc:creator>Adrian Sergiu DARABANT</dc:creator>
  <cp:lastModifiedBy>SERGIU ADRIAN DARABANT</cp:lastModifiedBy>
  <cp:revision>232</cp:revision>
  <dcterms:created xsi:type="dcterms:W3CDTF">2004-10-07T13:04:07Z</dcterms:created>
  <dcterms:modified xsi:type="dcterms:W3CDTF">2022-12-18T21:36:22Z</dcterms:modified>
</cp:coreProperties>
</file>