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1240d92ba_1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1240d92ba_1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1240d92b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1240d92b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1240d92b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1240d92b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1240d92b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1240d92b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1240d92ba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1240d92ba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1240d92ba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1240d92ba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1240d92b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1240d92b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1240d92b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1240d92b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1240d92b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1240d92b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ConvLSTM Architectures for meteorological nowcasting based on satellite imagery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Vlad Ionescu, Gabriel Mircea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improvements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ConvLSTM model adapts well to the nowcasting based on satellite imagery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obtained performances need to be evaluated not only from a numerical perspective but, more importantly, from a meteorological perspective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effort should be employed on adapting the input parameters to more accurate nowcasting needs</a:t>
            </a:r>
            <a:endParaRPr/>
          </a:p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the weather: fighting the Butterfly Effect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89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Chaotic behaviour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Fluid dynamics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Turbulence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computationally expensive + coping with chaos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400" y="1170125"/>
            <a:ext cx="383567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11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Nowcasting in the context of more frequent  Severe Convective Storms in Europe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2675" y="1446325"/>
            <a:ext cx="29694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Germany, last week, storm causes devastating tornadoes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increase of severe meteo phenomena in Europe in recent years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ML models predict SCSs?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600" y="1446325"/>
            <a:ext cx="5851608" cy="3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Model: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4782600" cy="3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Satellite imagery from the EUMESAT Meteosat-11 satellite covering Europe and Africa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Continuous stream of images ( one every 15 minutes)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Meteo product </a:t>
            </a:r>
            <a:r>
              <a:rPr lang="en"/>
              <a:t>employed</a:t>
            </a:r>
            <a:r>
              <a:rPr lang="en"/>
              <a:t>: Convection RGB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Europe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775" y="1017725"/>
            <a:ext cx="3929400" cy="39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ConvLSTM?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1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very well on temporal progressions of data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well slightly organized movement in chaotic contexts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and straightforward DL architecture, best fit for a temporal progression of high res imagery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475" y="3193775"/>
            <a:ext cx="3111600" cy="15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500" y="445025"/>
            <a:ext cx="3648424" cy="34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325" y="220375"/>
            <a:ext cx="3111600" cy="15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Architecture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938" y="935750"/>
            <a:ext cx="5102125" cy="41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Evaluation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Baseline CNN: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Baseline U-Net: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Baseline Pix2Pi GAN: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75" y="3242200"/>
            <a:ext cx="60674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900" y="450200"/>
            <a:ext cx="5891500" cy="42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Obtained result on satellite imagery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4013"/>
            <a:ext cx="8839204" cy="179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72F0A23126944A1115D8B536C9873" ma:contentTypeVersion="9" ma:contentTypeDescription="Create a new document." ma:contentTypeScope="" ma:versionID="ad5cb830843b4024d6409e810fb1ce8d">
  <xsd:schema xmlns:xsd="http://www.w3.org/2001/XMLSchema" xmlns:xs="http://www.w3.org/2001/XMLSchema" xmlns:p="http://schemas.microsoft.com/office/2006/metadata/properties" xmlns:ns2="0c2a090c-80d2-4674-aab9-e2f91f7b1abc" xmlns:ns3="4a0798af-936d-4f97-8b9b-d3364acd23b0" targetNamespace="http://schemas.microsoft.com/office/2006/metadata/properties" ma:root="true" ma:fieldsID="19d9a4ba88bbf7c18bac802e9b58ebd9" ns2:_="" ns3:_="">
    <xsd:import namespace="0c2a090c-80d2-4674-aab9-e2f91f7b1abc"/>
    <xsd:import namespace="4a0798af-936d-4f97-8b9b-d3364acd2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090c-80d2-4674-aab9-e2f91f7b1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f85decb-1301-438d-8b3f-81c7864c2a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798af-936d-4f97-8b9b-d3364acd23b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83ad7b-3932-4aa1-9e27-752677ce0864}" ma:internalName="TaxCatchAll" ma:showField="CatchAllData" ma:web="4a0798af-936d-4f97-8b9b-d3364acd2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1E582-1643-4BCC-93AA-BFDBED6082B0}"/>
</file>

<file path=customXml/itemProps2.xml><?xml version="1.0" encoding="utf-8"?>
<ds:datastoreItem xmlns:ds="http://schemas.openxmlformats.org/officeDocument/2006/customXml" ds:itemID="{0CEA3AD3-054B-43B4-B8BB-B833223B66D3}"/>
</file>